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5"/>
  </p:notesMasterIdLst>
  <p:handoutMasterIdLst>
    <p:handoutMasterId r:id="rId66"/>
  </p:handoutMasterIdLst>
  <p:sldIdLst>
    <p:sldId id="303" r:id="rId5"/>
    <p:sldId id="381" r:id="rId6"/>
    <p:sldId id="430" r:id="rId7"/>
    <p:sldId id="307" r:id="rId8"/>
    <p:sldId id="308" r:id="rId9"/>
    <p:sldId id="309" r:id="rId10"/>
    <p:sldId id="310" r:id="rId11"/>
    <p:sldId id="311" r:id="rId12"/>
    <p:sldId id="312" r:id="rId13"/>
    <p:sldId id="431" r:id="rId14"/>
    <p:sldId id="432" r:id="rId15"/>
    <p:sldId id="433" r:id="rId16"/>
    <p:sldId id="386" r:id="rId17"/>
    <p:sldId id="313" r:id="rId18"/>
    <p:sldId id="383" r:id="rId19"/>
    <p:sldId id="384" r:id="rId20"/>
    <p:sldId id="387" r:id="rId21"/>
    <p:sldId id="385" r:id="rId22"/>
    <p:sldId id="388" r:id="rId23"/>
    <p:sldId id="389" r:id="rId24"/>
    <p:sldId id="390" r:id="rId25"/>
    <p:sldId id="391" r:id="rId26"/>
    <p:sldId id="392"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 id="412" r:id="rId47"/>
    <p:sldId id="414" r:id="rId48"/>
    <p:sldId id="413" r:id="rId49"/>
    <p:sldId id="429" r:id="rId50"/>
    <p:sldId id="415" r:id="rId51"/>
    <p:sldId id="416" r:id="rId52"/>
    <p:sldId id="417" r:id="rId53"/>
    <p:sldId id="418" r:id="rId54"/>
    <p:sldId id="419" r:id="rId55"/>
    <p:sldId id="421" r:id="rId56"/>
    <p:sldId id="420" r:id="rId57"/>
    <p:sldId id="422" r:id="rId58"/>
    <p:sldId id="423" r:id="rId59"/>
    <p:sldId id="424" r:id="rId60"/>
    <p:sldId id="425" r:id="rId61"/>
    <p:sldId id="426" r:id="rId62"/>
    <p:sldId id="427" r:id="rId63"/>
    <p:sldId id="428" r:id="rId64"/>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1D6"/>
    <a:srgbClr val="CA483E"/>
    <a:srgbClr val="44C8F5"/>
    <a:srgbClr val="AFABAB"/>
    <a:srgbClr val="FFFFFF"/>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5B8262-D387-4744-B2BC-1E8C86DB11F1}" v="5" dt="2025-10-02T09:47:25.521"/>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4" autoAdjust="0"/>
    <p:restoredTop sz="87410" autoAdjust="0"/>
  </p:normalViewPr>
  <p:slideViewPr>
    <p:cSldViewPr snapToGrid="0">
      <p:cViewPr>
        <p:scale>
          <a:sx n="75" d="100"/>
          <a:sy n="75" d="100"/>
        </p:scale>
        <p:origin x="396" y="-294"/>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uwens Arne" userId="4139ceab-ed7e-424e-b998-23df40353ed2" providerId="ADAL" clId="{C1E736C9-A0AA-44FB-AAD3-FEE1F56C2921}"/>
    <pc:docChg chg="undo custSel addSld delSld modSld sldOrd">
      <pc:chgData name="Bauwens Arne" userId="4139ceab-ed7e-424e-b998-23df40353ed2" providerId="ADAL" clId="{C1E736C9-A0AA-44FB-AAD3-FEE1F56C2921}" dt="2024-10-04T11:25:22.331" v="2398" actId="20577"/>
      <pc:docMkLst>
        <pc:docMk/>
      </pc:docMkLst>
      <pc:sldChg chg="modSp mod">
        <pc:chgData name="Bauwens Arne" userId="4139ceab-ed7e-424e-b998-23df40353ed2" providerId="ADAL" clId="{C1E736C9-A0AA-44FB-AAD3-FEE1F56C2921}" dt="2024-10-03T14:24:18.184" v="1" actId="20577"/>
        <pc:sldMkLst>
          <pc:docMk/>
          <pc:sldMk cId="509333184" sldId="303"/>
        </pc:sldMkLst>
      </pc:sldChg>
      <pc:sldChg chg="ord">
        <pc:chgData name="Bauwens Arne" userId="4139ceab-ed7e-424e-b998-23df40353ed2" providerId="ADAL" clId="{C1E736C9-A0AA-44FB-AAD3-FEE1F56C2921}" dt="2024-10-03T16:30:24.380" v="2019" actId="20578"/>
        <pc:sldMkLst>
          <pc:docMk/>
          <pc:sldMk cId="3719970649" sldId="386"/>
        </pc:sldMkLst>
      </pc:sldChg>
      <pc:sldChg chg="addSp modSp mod">
        <pc:chgData name="Bauwens Arne" userId="4139ceab-ed7e-424e-b998-23df40353ed2" providerId="ADAL" clId="{C1E736C9-A0AA-44FB-AAD3-FEE1F56C2921}" dt="2024-10-04T10:42:06.912" v="2171" actId="20577"/>
        <pc:sldMkLst>
          <pc:docMk/>
          <pc:sldMk cId="73254072" sldId="391"/>
        </pc:sldMkLst>
      </pc:sldChg>
      <pc:sldChg chg="modNotesTx">
        <pc:chgData name="Bauwens Arne" userId="4139ceab-ed7e-424e-b998-23df40353ed2" providerId="ADAL" clId="{C1E736C9-A0AA-44FB-AAD3-FEE1F56C2921}" dt="2024-10-04T11:00:41.547" v="2280" actId="20577"/>
        <pc:sldMkLst>
          <pc:docMk/>
          <pc:sldMk cId="3663302841" sldId="396"/>
        </pc:sldMkLst>
      </pc:sldChg>
      <pc:sldChg chg="modNotesTx">
        <pc:chgData name="Bauwens Arne" userId="4139ceab-ed7e-424e-b998-23df40353ed2" providerId="ADAL" clId="{C1E736C9-A0AA-44FB-AAD3-FEE1F56C2921}" dt="2024-10-04T11:21:03.756" v="2386" actId="20577"/>
        <pc:sldMkLst>
          <pc:docMk/>
          <pc:sldMk cId="3011254221" sldId="409"/>
        </pc:sldMkLst>
      </pc:sldChg>
      <pc:sldChg chg="modSp mod">
        <pc:chgData name="Bauwens Arne" userId="4139ceab-ed7e-424e-b998-23df40353ed2" providerId="ADAL" clId="{C1E736C9-A0AA-44FB-AAD3-FEE1F56C2921}" dt="2024-10-04T11:25:22.331" v="2398" actId="20577"/>
        <pc:sldMkLst>
          <pc:docMk/>
          <pc:sldMk cId="235307465" sldId="412"/>
        </pc:sldMkLst>
      </pc:sldChg>
      <pc:sldChg chg="modSp new mod modNotesTx">
        <pc:chgData name="Bauwens Arne" userId="4139ceab-ed7e-424e-b998-23df40353ed2" providerId="ADAL" clId="{C1E736C9-A0AA-44FB-AAD3-FEE1F56C2921}" dt="2024-10-03T16:13:57.397" v="1913" actId="20577"/>
        <pc:sldMkLst>
          <pc:docMk/>
          <pc:sldMk cId="4053406949" sldId="430"/>
        </pc:sldMkLst>
      </pc:sldChg>
      <pc:sldChg chg="addSp modSp new mod">
        <pc:chgData name="Bauwens Arne" userId="4139ceab-ed7e-424e-b998-23df40353ed2" providerId="ADAL" clId="{C1E736C9-A0AA-44FB-AAD3-FEE1F56C2921}" dt="2024-10-03T16:42:59.318" v="2102" actId="14734"/>
        <pc:sldMkLst>
          <pc:docMk/>
          <pc:sldMk cId="1568237798" sldId="431"/>
        </pc:sldMkLst>
      </pc:sldChg>
      <pc:sldChg chg="addSp delSp modSp add mod">
        <pc:chgData name="Bauwens Arne" userId="4139ceab-ed7e-424e-b998-23df40353ed2" providerId="ADAL" clId="{C1E736C9-A0AA-44FB-AAD3-FEE1F56C2921}" dt="2024-10-03T16:29:55.904" v="2013" actId="14734"/>
        <pc:sldMkLst>
          <pc:docMk/>
          <pc:sldMk cId="1887579511" sldId="432"/>
        </pc:sldMkLst>
      </pc:sldChg>
      <pc:sldChg chg="modSp new del mod">
        <pc:chgData name="Bauwens Arne" userId="4139ceab-ed7e-424e-b998-23df40353ed2" providerId="ADAL" clId="{C1E736C9-A0AA-44FB-AAD3-FEE1F56C2921}" dt="2024-10-03T16:28:07.573" v="1990" actId="47"/>
        <pc:sldMkLst>
          <pc:docMk/>
          <pc:sldMk cId="3492146083" sldId="432"/>
        </pc:sldMkLst>
      </pc:sldChg>
      <pc:sldChg chg="delSp modSp add mod ord">
        <pc:chgData name="Bauwens Arne" userId="4139ceab-ed7e-424e-b998-23df40353ed2" providerId="ADAL" clId="{C1E736C9-A0AA-44FB-AAD3-FEE1F56C2921}" dt="2024-10-03T16:44:18.963" v="2128" actId="404"/>
        <pc:sldMkLst>
          <pc:docMk/>
          <pc:sldMk cId="1440135669" sldId="433"/>
        </pc:sldMkLst>
      </pc:sldChg>
    </pc:docChg>
  </pc:docChgLst>
  <pc:docChgLst>
    <pc:chgData name="Bauwens Arne" userId="4139ceab-ed7e-424e-b998-23df40353ed2" providerId="ADAL" clId="{B1C58146-2F00-4B32-AED4-715A0074521B}"/>
    <pc:docChg chg="custSel modSld">
      <pc:chgData name="Bauwens Arne" userId="4139ceab-ed7e-424e-b998-23df40353ed2" providerId="ADAL" clId="{B1C58146-2F00-4B32-AED4-715A0074521B}" dt="2024-10-10T10:48:29.730" v="577" actId="20577"/>
      <pc:docMkLst>
        <pc:docMk/>
      </pc:docMkLst>
      <pc:sldChg chg="modNotes">
        <pc:chgData name="Bauwens Arne" userId="4139ceab-ed7e-424e-b998-23df40353ed2" providerId="ADAL" clId="{B1C58146-2F00-4B32-AED4-715A0074521B}" dt="2024-10-04T11:27:30.920" v="3" actId="368"/>
        <pc:sldMkLst>
          <pc:docMk/>
          <pc:sldMk cId="3663302841" sldId="396"/>
        </pc:sldMkLst>
      </pc:sldChg>
      <pc:sldChg chg="modNotes">
        <pc:chgData name="Bauwens Arne" userId="4139ceab-ed7e-424e-b998-23df40353ed2" providerId="ADAL" clId="{B1C58146-2F00-4B32-AED4-715A0074521B}" dt="2024-10-04T11:27:30.930" v="5" actId="368"/>
        <pc:sldMkLst>
          <pc:docMk/>
          <pc:sldMk cId="3011254221" sldId="409"/>
        </pc:sldMkLst>
      </pc:sldChg>
      <pc:sldChg chg="modNotesTx">
        <pc:chgData name="Bauwens Arne" userId="4139ceab-ed7e-424e-b998-23df40353ed2" providerId="ADAL" clId="{B1C58146-2F00-4B32-AED4-715A0074521B}" dt="2024-10-09T13:48:07.532" v="179" actId="20577"/>
        <pc:sldMkLst>
          <pc:docMk/>
          <pc:sldMk cId="932864956" sldId="413"/>
        </pc:sldMkLst>
      </pc:sldChg>
      <pc:sldChg chg="modNotesTx">
        <pc:chgData name="Bauwens Arne" userId="4139ceab-ed7e-424e-b998-23df40353ed2" providerId="ADAL" clId="{B1C58146-2F00-4B32-AED4-715A0074521B}" dt="2024-10-10T10:48:29.730" v="577" actId="20577"/>
        <pc:sldMkLst>
          <pc:docMk/>
          <pc:sldMk cId="3387575221" sldId="415"/>
        </pc:sldMkLst>
      </pc:sldChg>
      <pc:sldChg chg="modNotes">
        <pc:chgData name="Bauwens Arne" userId="4139ceab-ed7e-424e-b998-23df40353ed2" providerId="ADAL" clId="{B1C58146-2F00-4B32-AED4-715A0074521B}" dt="2024-10-04T11:27:30.908" v="1" actId="368"/>
        <pc:sldMkLst>
          <pc:docMk/>
          <pc:sldMk cId="4053406949" sldId="430"/>
        </pc:sldMkLst>
      </pc:sldChg>
    </pc:docChg>
  </pc:docChgLst>
  <pc:docChgLst>
    <pc:chgData name="Arne BAUWENS" userId="4139ceab-ed7e-424e-b998-23df40353ed2" providerId="ADAL" clId="{765B8262-D387-4744-B2BC-1E8C86DB11F1}"/>
    <pc:docChg chg="undo custSel modSld">
      <pc:chgData name="Arne BAUWENS" userId="4139ceab-ed7e-424e-b998-23df40353ed2" providerId="ADAL" clId="{765B8262-D387-4744-B2BC-1E8C86DB11F1}" dt="2025-10-02T10:16:35.681" v="228" actId="14100"/>
      <pc:docMkLst>
        <pc:docMk/>
      </pc:docMkLst>
      <pc:sldChg chg="addSp delSp modSp mod">
        <pc:chgData name="Arne BAUWENS" userId="4139ceab-ed7e-424e-b998-23df40353ed2" providerId="ADAL" clId="{765B8262-D387-4744-B2BC-1E8C86DB11F1}" dt="2025-10-02T09:42:19.644" v="14" actId="14100"/>
        <pc:sldMkLst>
          <pc:docMk/>
          <pc:sldMk cId="3536044517" sldId="312"/>
        </pc:sldMkLst>
        <pc:picChg chg="del">
          <ac:chgData name="Arne BAUWENS" userId="4139ceab-ed7e-424e-b998-23df40353ed2" providerId="ADAL" clId="{765B8262-D387-4744-B2BC-1E8C86DB11F1}" dt="2025-10-02T09:38:22.704" v="1" actId="478"/>
          <ac:picMkLst>
            <pc:docMk/>
            <pc:sldMk cId="3536044517" sldId="312"/>
            <ac:picMk id="6" creationId="{BD785B90-0929-2543-B455-294FD6C17E9F}"/>
          </ac:picMkLst>
        </pc:picChg>
        <pc:picChg chg="del">
          <ac:chgData name="Arne BAUWENS" userId="4139ceab-ed7e-424e-b998-23df40353ed2" providerId="ADAL" clId="{765B8262-D387-4744-B2BC-1E8C86DB11F1}" dt="2025-10-02T09:40:21.796" v="5" actId="478"/>
          <ac:picMkLst>
            <pc:docMk/>
            <pc:sldMk cId="3536044517" sldId="312"/>
            <ac:picMk id="7" creationId="{52D0F19F-9EF6-F7D3-31FC-939A95032C47}"/>
          </ac:picMkLst>
        </pc:picChg>
        <pc:picChg chg="add mod">
          <ac:chgData name="Arne BAUWENS" userId="4139ceab-ed7e-424e-b998-23df40353ed2" providerId="ADAL" clId="{765B8262-D387-4744-B2BC-1E8C86DB11F1}" dt="2025-10-02T09:38:29.955" v="4" actId="14100"/>
          <ac:picMkLst>
            <pc:docMk/>
            <pc:sldMk cId="3536044517" sldId="312"/>
            <ac:picMk id="9" creationId="{0B4160AD-B0E5-E896-C1DC-DE1D7D3CC89F}"/>
          </ac:picMkLst>
        </pc:picChg>
        <pc:picChg chg="add mod">
          <ac:chgData name="Arne BAUWENS" userId="4139ceab-ed7e-424e-b998-23df40353ed2" providerId="ADAL" clId="{765B8262-D387-4744-B2BC-1E8C86DB11F1}" dt="2025-10-02T09:40:29.126" v="8" actId="1076"/>
          <ac:picMkLst>
            <pc:docMk/>
            <pc:sldMk cId="3536044517" sldId="312"/>
            <ac:picMk id="11" creationId="{3398F550-D836-3727-8138-629D19A2DEDF}"/>
          </ac:picMkLst>
        </pc:picChg>
        <pc:picChg chg="add mod">
          <ac:chgData name="Arne BAUWENS" userId="4139ceab-ed7e-424e-b998-23df40353ed2" providerId="ADAL" clId="{765B8262-D387-4744-B2BC-1E8C86DB11F1}" dt="2025-10-02T09:40:48.403" v="10" actId="1076"/>
          <ac:picMkLst>
            <pc:docMk/>
            <pc:sldMk cId="3536044517" sldId="312"/>
            <ac:picMk id="13" creationId="{96CD3E6C-75F9-9C7A-2A76-BD8BA1EF6A31}"/>
          </ac:picMkLst>
        </pc:picChg>
        <pc:picChg chg="add mod">
          <ac:chgData name="Arne BAUWENS" userId="4139ceab-ed7e-424e-b998-23df40353ed2" providerId="ADAL" clId="{765B8262-D387-4744-B2BC-1E8C86DB11F1}" dt="2025-10-02T09:42:19.644" v="14" actId="14100"/>
          <ac:picMkLst>
            <pc:docMk/>
            <pc:sldMk cId="3536044517" sldId="312"/>
            <ac:picMk id="15" creationId="{A502B144-0FD7-0473-5286-3EB6696BCE5B}"/>
          </ac:picMkLst>
        </pc:picChg>
      </pc:sldChg>
      <pc:sldChg chg="modSp mod">
        <pc:chgData name="Arne BAUWENS" userId="4139ceab-ed7e-424e-b998-23df40353ed2" providerId="ADAL" clId="{765B8262-D387-4744-B2BC-1E8C86DB11F1}" dt="2025-10-02T10:01:43.391" v="227" actId="20577"/>
        <pc:sldMkLst>
          <pc:docMk/>
          <pc:sldMk cId="2431352651" sldId="383"/>
        </pc:sldMkLst>
        <pc:spChg chg="mod">
          <ac:chgData name="Arne BAUWENS" userId="4139ceab-ed7e-424e-b998-23df40353ed2" providerId="ADAL" clId="{765B8262-D387-4744-B2BC-1E8C86DB11F1}" dt="2025-10-02T10:01:43.391" v="227" actId="20577"/>
          <ac:spMkLst>
            <pc:docMk/>
            <pc:sldMk cId="2431352651" sldId="383"/>
            <ac:spMk id="2" creationId="{4B22BF1F-1F28-CF0F-D1DF-DF33FCF4BDD4}"/>
          </ac:spMkLst>
        </pc:spChg>
      </pc:sldChg>
      <pc:sldChg chg="modSp mod">
        <pc:chgData name="Arne BAUWENS" userId="4139ceab-ed7e-424e-b998-23df40353ed2" providerId="ADAL" clId="{765B8262-D387-4744-B2BC-1E8C86DB11F1}" dt="2025-10-02T10:16:35.681" v="228" actId="14100"/>
        <pc:sldMkLst>
          <pc:docMk/>
          <pc:sldMk cId="3578714878" sldId="401"/>
        </pc:sldMkLst>
        <pc:spChg chg="mod">
          <ac:chgData name="Arne BAUWENS" userId="4139ceab-ed7e-424e-b998-23df40353ed2" providerId="ADAL" clId="{765B8262-D387-4744-B2BC-1E8C86DB11F1}" dt="2025-10-02T10:16:35.681" v="228" actId="14100"/>
          <ac:spMkLst>
            <pc:docMk/>
            <pc:sldMk cId="3578714878" sldId="401"/>
            <ac:spMk id="2" creationId="{13F90280-E639-5D13-34F9-A603F01C0D25}"/>
          </ac:spMkLst>
        </pc:spChg>
      </pc:sldChg>
      <pc:sldChg chg="modNotesTx">
        <pc:chgData name="Arne BAUWENS" userId="4139ceab-ed7e-424e-b998-23df40353ed2" providerId="ADAL" clId="{765B8262-D387-4744-B2BC-1E8C86DB11F1}" dt="2025-10-02T09:26:08.072" v="0" actId="5793"/>
        <pc:sldMkLst>
          <pc:docMk/>
          <pc:sldMk cId="4053406949" sldId="430"/>
        </pc:sldMkLst>
      </pc:sldChg>
      <pc:sldChg chg="addSp modSp mod">
        <pc:chgData name="Arne BAUWENS" userId="4139ceab-ed7e-424e-b998-23df40353ed2" providerId="ADAL" clId="{765B8262-D387-4744-B2BC-1E8C86DB11F1}" dt="2025-10-02T09:47:31.022" v="207" actId="1076"/>
        <pc:sldMkLst>
          <pc:docMk/>
          <pc:sldMk cId="1568237798" sldId="431"/>
        </pc:sldMkLst>
        <pc:spChg chg="add mod">
          <ac:chgData name="Arne BAUWENS" userId="4139ceab-ed7e-424e-b998-23df40353ed2" providerId="ADAL" clId="{765B8262-D387-4744-B2BC-1E8C86DB11F1}" dt="2025-10-02T09:44:57.572" v="40" actId="1076"/>
          <ac:spMkLst>
            <pc:docMk/>
            <pc:sldMk cId="1568237798" sldId="431"/>
            <ac:spMk id="7" creationId="{7FA255C8-009D-30CB-AA80-A76E6ED9B555}"/>
          </ac:spMkLst>
        </pc:spChg>
        <pc:spChg chg="add mod">
          <ac:chgData name="Arne BAUWENS" userId="4139ceab-ed7e-424e-b998-23df40353ed2" providerId="ADAL" clId="{765B8262-D387-4744-B2BC-1E8C86DB11F1}" dt="2025-10-02T09:45:16.634" v="69" actId="20577"/>
          <ac:spMkLst>
            <pc:docMk/>
            <pc:sldMk cId="1568237798" sldId="431"/>
            <ac:spMk id="8" creationId="{D8BC1E2D-F7FD-18EE-80D6-BCB08CD1B62A}"/>
          </ac:spMkLst>
        </pc:spChg>
        <pc:spChg chg="add mod">
          <ac:chgData name="Arne BAUWENS" userId="4139ceab-ed7e-424e-b998-23df40353ed2" providerId="ADAL" clId="{765B8262-D387-4744-B2BC-1E8C86DB11F1}" dt="2025-10-02T09:45:56.956" v="122" actId="1036"/>
          <ac:spMkLst>
            <pc:docMk/>
            <pc:sldMk cId="1568237798" sldId="431"/>
            <ac:spMk id="9" creationId="{2E706DF6-09A5-34F1-5554-3011B3F1742C}"/>
          </ac:spMkLst>
        </pc:spChg>
        <pc:spChg chg="add mod">
          <ac:chgData name="Arne BAUWENS" userId="4139ceab-ed7e-424e-b998-23df40353ed2" providerId="ADAL" clId="{765B8262-D387-4744-B2BC-1E8C86DB11F1}" dt="2025-10-02T09:47:06.144" v="205" actId="1035"/>
          <ac:spMkLst>
            <pc:docMk/>
            <pc:sldMk cId="1568237798" sldId="431"/>
            <ac:spMk id="10" creationId="{A7BCDCF0-BDE5-DC94-AA13-35D914929E55}"/>
          </ac:spMkLst>
        </pc:spChg>
        <pc:spChg chg="add mod">
          <ac:chgData name="Arne BAUWENS" userId="4139ceab-ed7e-424e-b998-23df40353ed2" providerId="ADAL" clId="{765B8262-D387-4744-B2BC-1E8C86DB11F1}" dt="2025-10-02T09:47:31.022" v="207" actId="1076"/>
          <ac:spMkLst>
            <pc:docMk/>
            <pc:sldMk cId="1568237798" sldId="431"/>
            <ac:spMk id="11" creationId="{2973FA70-A749-A51C-A642-453C1DA2CFDE}"/>
          </ac:spMkLst>
        </pc:spChg>
      </pc:sldChg>
    </pc:docChg>
  </pc:docChgLst>
  <pc:docChgLst>
    <pc:chgData name="Van Ryckeghem Jurgen" userId="9c3e690f-41c2-4235-95ef-4b3529d5ed3d" providerId="ADAL" clId="{6F2BE5D2-FC3A-425F-96C9-6B7B35AE767D}"/>
    <pc:docChg chg="undo custSel addSld delSld modSld">
      <pc:chgData name="Van Ryckeghem Jurgen" userId="9c3e690f-41c2-4235-95ef-4b3529d5ed3d" providerId="ADAL" clId="{6F2BE5D2-FC3A-425F-96C9-6B7B35AE767D}" dt="2023-12-10T22:22:57.069" v="166" actId="20577"/>
      <pc:docMkLst>
        <pc:docMk/>
      </pc:docMkLst>
      <pc:sldChg chg="modSp add del mod">
        <pc:chgData name="Van Ryckeghem Jurgen" userId="9c3e690f-41c2-4235-95ef-4b3529d5ed3d" providerId="ADAL" clId="{6F2BE5D2-FC3A-425F-96C9-6B7B35AE767D}" dt="2023-12-10T22:21:30.033" v="123" actId="47"/>
        <pc:sldMkLst>
          <pc:docMk/>
          <pc:sldMk cId="509333184" sldId="303"/>
        </pc:sldMkLst>
      </pc:sldChg>
      <pc:sldChg chg="modSp add del mod">
        <pc:chgData name="Van Ryckeghem Jurgen" userId="9c3e690f-41c2-4235-95ef-4b3529d5ed3d" providerId="ADAL" clId="{6F2BE5D2-FC3A-425F-96C9-6B7B35AE767D}" dt="2023-12-10T22:22:57.069" v="166" actId="20577"/>
        <pc:sldMkLst>
          <pc:docMk/>
          <pc:sldMk cId="2715494778" sldId="305"/>
        </pc:sldMkLst>
      </pc:sldChg>
      <pc:sldChg chg="del">
        <pc:chgData name="Van Ryckeghem Jurgen" userId="9c3e690f-41c2-4235-95ef-4b3529d5ed3d" providerId="ADAL" clId="{6F2BE5D2-FC3A-425F-96C9-6B7B35AE767D}" dt="2023-12-10T22:21:17.947" v="48" actId="47"/>
        <pc:sldMkLst>
          <pc:docMk/>
          <pc:sldMk cId="2660298265" sldId="306"/>
        </pc:sldMkLst>
      </pc:sldChg>
      <pc:sldChg chg="add del">
        <pc:chgData name="Van Ryckeghem Jurgen" userId="9c3e690f-41c2-4235-95ef-4b3529d5ed3d" providerId="ADAL" clId="{6F2BE5D2-FC3A-425F-96C9-6B7B35AE767D}" dt="2023-12-10T22:21:30.929" v="125" actId="47"/>
        <pc:sldMkLst>
          <pc:docMk/>
          <pc:sldMk cId="1430267331" sldId="307"/>
        </pc:sldMkLst>
      </pc:sldChg>
      <pc:sldChg chg="del">
        <pc:chgData name="Van Ryckeghem Jurgen" userId="9c3e690f-41c2-4235-95ef-4b3529d5ed3d" providerId="ADAL" clId="{6F2BE5D2-FC3A-425F-96C9-6B7B35AE767D}" dt="2023-12-10T22:21:19.198" v="49" actId="47"/>
        <pc:sldMkLst>
          <pc:docMk/>
          <pc:sldMk cId="499066715" sldId="308"/>
        </pc:sldMkLst>
      </pc:sldChg>
      <pc:sldChg chg="del">
        <pc:chgData name="Van Ryckeghem Jurgen" userId="9c3e690f-41c2-4235-95ef-4b3529d5ed3d" providerId="ADAL" clId="{6F2BE5D2-FC3A-425F-96C9-6B7B35AE767D}" dt="2023-12-10T22:21:19.836" v="53" actId="47"/>
        <pc:sldMkLst>
          <pc:docMk/>
          <pc:sldMk cId="673055345" sldId="309"/>
        </pc:sldMkLst>
      </pc:sldChg>
      <pc:sldChg chg="del">
        <pc:chgData name="Van Ryckeghem Jurgen" userId="9c3e690f-41c2-4235-95ef-4b3529d5ed3d" providerId="ADAL" clId="{6F2BE5D2-FC3A-425F-96C9-6B7B35AE767D}" dt="2023-12-10T22:21:19.758" v="50" actId="47"/>
        <pc:sldMkLst>
          <pc:docMk/>
          <pc:sldMk cId="983486435" sldId="310"/>
        </pc:sldMkLst>
      </pc:sldChg>
      <pc:sldChg chg="del">
        <pc:chgData name="Van Ryckeghem Jurgen" userId="9c3e690f-41c2-4235-95ef-4b3529d5ed3d" providerId="ADAL" clId="{6F2BE5D2-FC3A-425F-96C9-6B7B35AE767D}" dt="2023-12-10T22:21:19.777" v="51" actId="47"/>
        <pc:sldMkLst>
          <pc:docMk/>
          <pc:sldMk cId="1666560601" sldId="311"/>
        </pc:sldMkLst>
      </pc:sldChg>
      <pc:sldChg chg="del">
        <pc:chgData name="Van Ryckeghem Jurgen" userId="9c3e690f-41c2-4235-95ef-4b3529d5ed3d" providerId="ADAL" clId="{6F2BE5D2-FC3A-425F-96C9-6B7B35AE767D}" dt="2023-12-10T22:21:19.791" v="52" actId="47"/>
        <pc:sldMkLst>
          <pc:docMk/>
          <pc:sldMk cId="2528802528" sldId="312"/>
        </pc:sldMkLst>
      </pc:sldChg>
      <pc:sldChg chg="del">
        <pc:chgData name="Van Ryckeghem Jurgen" userId="9c3e690f-41c2-4235-95ef-4b3529d5ed3d" providerId="ADAL" clId="{6F2BE5D2-FC3A-425F-96C9-6B7B35AE767D}" dt="2023-12-10T22:21:19.869" v="54" actId="47"/>
        <pc:sldMkLst>
          <pc:docMk/>
          <pc:sldMk cId="1269534989" sldId="313"/>
        </pc:sldMkLst>
      </pc:sldChg>
      <pc:sldChg chg="del">
        <pc:chgData name="Van Ryckeghem Jurgen" userId="9c3e690f-41c2-4235-95ef-4b3529d5ed3d" providerId="ADAL" clId="{6F2BE5D2-FC3A-425F-96C9-6B7B35AE767D}" dt="2023-12-10T22:21:19.906" v="55" actId="47"/>
        <pc:sldMkLst>
          <pc:docMk/>
          <pc:sldMk cId="3484816616" sldId="314"/>
        </pc:sldMkLst>
      </pc:sldChg>
      <pc:sldChg chg="del">
        <pc:chgData name="Van Ryckeghem Jurgen" userId="9c3e690f-41c2-4235-95ef-4b3529d5ed3d" providerId="ADAL" clId="{6F2BE5D2-FC3A-425F-96C9-6B7B35AE767D}" dt="2023-12-10T22:21:19.930" v="56" actId="47"/>
        <pc:sldMkLst>
          <pc:docMk/>
          <pc:sldMk cId="1300327761" sldId="315"/>
        </pc:sldMkLst>
      </pc:sldChg>
      <pc:sldChg chg="del">
        <pc:chgData name="Van Ryckeghem Jurgen" userId="9c3e690f-41c2-4235-95ef-4b3529d5ed3d" providerId="ADAL" clId="{6F2BE5D2-FC3A-425F-96C9-6B7B35AE767D}" dt="2023-12-10T22:21:19.962" v="57" actId="47"/>
        <pc:sldMkLst>
          <pc:docMk/>
          <pc:sldMk cId="1132312534" sldId="316"/>
        </pc:sldMkLst>
      </pc:sldChg>
      <pc:sldChg chg="del">
        <pc:chgData name="Van Ryckeghem Jurgen" userId="9c3e690f-41c2-4235-95ef-4b3529d5ed3d" providerId="ADAL" clId="{6F2BE5D2-FC3A-425F-96C9-6B7B35AE767D}" dt="2023-12-10T22:21:20.048" v="58" actId="47"/>
        <pc:sldMkLst>
          <pc:docMk/>
          <pc:sldMk cId="4087054343" sldId="317"/>
        </pc:sldMkLst>
      </pc:sldChg>
      <pc:sldChg chg="del">
        <pc:chgData name="Van Ryckeghem Jurgen" userId="9c3e690f-41c2-4235-95ef-4b3529d5ed3d" providerId="ADAL" clId="{6F2BE5D2-FC3A-425F-96C9-6B7B35AE767D}" dt="2023-12-10T22:21:20.061" v="59" actId="47"/>
        <pc:sldMkLst>
          <pc:docMk/>
          <pc:sldMk cId="1803877355" sldId="318"/>
        </pc:sldMkLst>
      </pc:sldChg>
      <pc:sldChg chg="del">
        <pc:chgData name="Van Ryckeghem Jurgen" userId="9c3e690f-41c2-4235-95ef-4b3529d5ed3d" providerId="ADAL" clId="{6F2BE5D2-FC3A-425F-96C9-6B7B35AE767D}" dt="2023-12-10T22:21:20.097" v="60" actId="47"/>
        <pc:sldMkLst>
          <pc:docMk/>
          <pc:sldMk cId="1999953446" sldId="319"/>
        </pc:sldMkLst>
      </pc:sldChg>
      <pc:sldChg chg="del">
        <pc:chgData name="Van Ryckeghem Jurgen" userId="9c3e690f-41c2-4235-95ef-4b3529d5ed3d" providerId="ADAL" clId="{6F2BE5D2-FC3A-425F-96C9-6B7B35AE767D}" dt="2023-12-10T22:21:20.133" v="61" actId="47"/>
        <pc:sldMkLst>
          <pc:docMk/>
          <pc:sldMk cId="3811064539" sldId="320"/>
        </pc:sldMkLst>
      </pc:sldChg>
      <pc:sldChg chg="del">
        <pc:chgData name="Van Ryckeghem Jurgen" userId="9c3e690f-41c2-4235-95ef-4b3529d5ed3d" providerId="ADAL" clId="{6F2BE5D2-FC3A-425F-96C9-6B7B35AE767D}" dt="2023-12-10T22:21:20.162" v="62" actId="47"/>
        <pc:sldMkLst>
          <pc:docMk/>
          <pc:sldMk cId="3669206258" sldId="321"/>
        </pc:sldMkLst>
      </pc:sldChg>
      <pc:sldChg chg="del">
        <pc:chgData name="Van Ryckeghem Jurgen" userId="9c3e690f-41c2-4235-95ef-4b3529d5ed3d" providerId="ADAL" clId="{6F2BE5D2-FC3A-425F-96C9-6B7B35AE767D}" dt="2023-12-10T22:21:20.194" v="63" actId="47"/>
        <pc:sldMkLst>
          <pc:docMk/>
          <pc:sldMk cId="1337047295" sldId="322"/>
        </pc:sldMkLst>
      </pc:sldChg>
      <pc:sldChg chg="del">
        <pc:chgData name="Van Ryckeghem Jurgen" userId="9c3e690f-41c2-4235-95ef-4b3529d5ed3d" providerId="ADAL" clId="{6F2BE5D2-FC3A-425F-96C9-6B7B35AE767D}" dt="2023-12-10T22:21:20.223" v="64" actId="47"/>
        <pc:sldMkLst>
          <pc:docMk/>
          <pc:sldMk cId="2105815992" sldId="323"/>
        </pc:sldMkLst>
      </pc:sldChg>
      <pc:sldChg chg="del">
        <pc:chgData name="Van Ryckeghem Jurgen" userId="9c3e690f-41c2-4235-95ef-4b3529d5ed3d" providerId="ADAL" clId="{6F2BE5D2-FC3A-425F-96C9-6B7B35AE767D}" dt="2023-12-10T22:21:20.254" v="65" actId="47"/>
        <pc:sldMkLst>
          <pc:docMk/>
          <pc:sldMk cId="2061646471" sldId="324"/>
        </pc:sldMkLst>
      </pc:sldChg>
      <pc:sldChg chg="del">
        <pc:chgData name="Van Ryckeghem Jurgen" userId="9c3e690f-41c2-4235-95ef-4b3529d5ed3d" providerId="ADAL" clId="{6F2BE5D2-FC3A-425F-96C9-6B7B35AE767D}" dt="2023-12-10T22:21:20.285" v="66" actId="47"/>
        <pc:sldMkLst>
          <pc:docMk/>
          <pc:sldMk cId="1961435875" sldId="325"/>
        </pc:sldMkLst>
      </pc:sldChg>
      <pc:sldChg chg="del">
        <pc:chgData name="Van Ryckeghem Jurgen" userId="9c3e690f-41c2-4235-95ef-4b3529d5ed3d" providerId="ADAL" clId="{6F2BE5D2-FC3A-425F-96C9-6B7B35AE767D}" dt="2023-12-10T22:21:20.319" v="67" actId="47"/>
        <pc:sldMkLst>
          <pc:docMk/>
          <pc:sldMk cId="3254117536" sldId="326"/>
        </pc:sldMkLst>
      </pc:sldChg>
      <pc:sldChg chg="del">
        <pc:chgData name="Van Ryckeghem Jurgen" userId="9c3e690f-41c2-4235-95ef-4b3529d5ed3d" providerId="ADAL" clId="{6F2BE5D2-FC3A-425F-96C9-6B7B35AE767D}" dt="2023-12-10T22:21:20.362" v="68" actId="47"/>
        <pc:sldMkLst>
          <pc:docMk/>
          <pc:sldMk cId="1554513834" sldId="327"/>
        </pc:sldMkLst>
      </pc:sldChg>
      <pc:sldChg chg="del">
        <pc:chgData name="Van Ryckeghem Jurgen" userId="9c3e690f-41c2-4235-95ef-4b3529d5ed3d" providerId="ADAL" clId="{6F2BE5D2-FC3A-425F-96C9-6B7B35AE767D}" dt="2023-12-10T22:21:20.394" v="69" actId="47"/>
        <pc:sldMkLst>
          <pc:docMk/>
          <pc:sldMk cId="4130644869" sldId="328"/>
        </pc:sldMkLst>
      </pc:sldChg>
      <pc:sldChg chg="del">
        <pc:chgData name="Van Ryckeghem Jurgen" userId="9c3e690f-41c2-4235-95ef-4b3529d5ed3d" providerId="ADAL" clId="{6F2BE5D2-FC3A-425F-96C9-6B7B35AE767D}" dt="2023-12-10T22:21:20.424" v="70" actId="47"/>
        <pc:sldMkLst>
          <pc:docMk/>
          <pc:sldMk cId="212826049" sldId="329"/>
        </pc:sldMkLst>
      </pc:sldChg>
      <pc:sldChg chg="del">
        <pc:chgData name="Van Ryckeghem Jurgen" userId="9c3e690f-41c2-4235-95ef-4b3529d5ed3d" providerId="ADAL" clId="{6F2BE5D2-FC3A-425F-96C9-6B7B35AE767D}" dt="2023-12-10T22:21:20.614" v="76" actId="47"/>
        <pc:sldMkLst>
          <pc:docMk/>
          <pc:sldMk cId="3393404683" sldId="330"/>
        </pc:sldMkLst>
      </pc:sldChg>
      <pc:sldChg chg="del">
        <pc:chgData name="Van Ryckeghem Jurgen" userId="9c3e690f-41c2-4235-95ef-4b3529d5ed3d" providerId="ADAL" clId="{6F2BE5D2-FC3A-425F-96C9-6B7B35AE767D}" dt="2023-12-10T22:21:22.036" v="96" actId="47"/>
        <pc:sldMkLst>
          <pc:docMk/>
          <pc:sldMk cId="3223576424" sldId="331"/>
        </pc:sldMkLst>
      </pc:sldChg>
      <pc:sldChg chg="del">
        <pc:chgData name="Van Ryckeghem Jurgen" userId="9c3e690f-41c2-4235-95ef-4b3529d5ed3d" providerId="ADAL" clId="{6F2BE5D2-FC3A-425F-96C9-6B7B35AE767D}" dt="2023-12-10T22:21:20.457" v="71" actId="47"/>
        <pc:sldMkLst>
          <pc:docMk/>
          <pc:sldMk cId="1959248935" sldId="332"/>
        </pc:sldMkLst>
      </pc:sldChg>
      <pc:sldChg chg="del">
        <pc:chgData name="Van Ryckeghem Jurgen" userId="9c3e690f-41c2-4235-95ef-4b3529d5ed3d" providerId="ADAL" clId="{6F2BE5D2-FC3A-425F-96C9-6B7B35AE767D}" dt="2023-12-10T22:21:20.489" v="72" actId="47"/>
        <pc:sldMkLst>
          <pc:docMk/>
          <pc:sldMk cId="1587866510" sldId="333"/>
        </pc:sldMkLst>
      </pc:sldChg>
      <pc:sldChg chg="del">
        <pc:chgData name="Van Ryckeghem Jurgen" userId="9c3e690f-41c2-4235-95ef-4b3529d5ed3d" providerId="ADAL" clId="{6F2BE5D2-FC3A-425F-96C9-6B7B35AE767D}" dt="2023-12-10T22:21:20.519" v="73" actId="47"/>
        <pc:sldMkLst>
          <pc:docMk/>
          <pc:sldMk cId="234069860" sldId="338"/>
        </pc:sldMkLst>
      </pc:sldChg>
      <pc:sldChg chg="del">
        <pc:chgData name="Van Ryckeghem Jurgen" userId="9c3e690f-41c2-4235-95ef-4b3529d5ed3d" providerId="ADAL" clId="{6F2BE5D2-FC3A-425F-96C9-6B7B35AE767D}" dt="2023-12-10T22:21:20.552" v="74" actId="47"/>
        <pc:sldMkLst>
          <pc:docMk/>
          <pc:sldMk cId="3114346332" sldId="339"/>
        </pc:sldMkLst>
      </pc:sldChg>
      <pc:sldChg chg="del">
        <pc:chgData name="Van Ryckeghem Jurgen" userId="9c3e690f-41c2-4235-95ef-4b3529d5ed3d" providerId="ADAL" clId="{6F2BE5D2-FC3A-425F-96C9-6B7B35AE767D}" dt="2023-12-10T22:21:20.581" v="75" actId="47"/>
        <pc:sldMkLst>
          <pc:docMk/>
          <pc:sldMk cId="1280281729" sldId="340"/>
        </pc:sldMkLst>
      </pc:sldChg>
      <pc:sldChg chg="del">
        <pc:chgData name="Van Ryckeghem Jurgen" userId="9c3e690f-41c2-4235-95ef-4b3529d5ed3d" providerId="ADAL" clId="{6F2BE5D2-FC3A-425F-96C9-6B7B35AE767D}" dt="2023-12-10T22:21:20.661" v="77" actId="47"/>
        <pc:sldMkLst>
          <pc:docMk/>
          <pc:sldMk cId="1478319724" sldId="341"/>
        </pc:sldMkLst>
      </pc:sldChg>
      <pc:sldChg chg="del">
        <pc:chgData name="Van Ryckeghem Jurgen" userId="9c3e690f-41c2-4235-95ef-4b3529d5ed3d" providerId="ADAL" clId="{6F2BE5D2-FC3A-425F-96C9-6B7B35AE767D}" dt="2023-12-10T22:21:20.693" v="78" actId="47"/>
        <pc:sldMkLst>
          <pc:docMk/>
          <pc:sldMk cId="285543193" sldId="342"/>
        </pc:sldMkLst>
      </pc:sldChg>
      <pc:sldChg chg="del">
        <pc:chgData name="Van Ryckeghem Jurgen" userId="9c3e690f-41c2-4235-95ef-4b3529d5ed3d" providerId="ADAL" clId="{6F2BE5D2-FC3A-425F-96C9-6B7B35AE767D}" dt="2023-12-10T22:21:20.727" v="79" actId="47"/>
        <pc:sldMkLst>
          <pc:docMk/>
          <pc:sldMk cId="4277145281" sldId="343"/>
        </pc:sldMkLst>
      </pc:sldChg>
      <pc:sldChg chg="del">
        <pc:chgData name="Van Ryckeghem Jurgen" userId="9c3e690f-41c2-4235-95ef-4b3529d5ed3d" providerId="ADAL" clId="{6F2BE5D2-FC3A-425F-96C9-6B7B35AE767D}" dt="2023-12-10T22:21:20.754" v="80" actId="47"/>
        <pc:sldMkLst>
          <pc:docMk/>
          <pc:sldMk cId="1174874654" sldId="344"/>
        </pc:sldMkLst>
      </pc:sldChg>
      <pc:sldChg chg="del">
        <pc:chgData name="Van Ryckeghem Jurgen" userId="9c3e690f-41c2-4235-95ef-4b3529d5ed3d" providerId="ADAL" clId="{6F2BE5D2-FC3A-425F-96C9-6B7B35AE767D}" dt="2023-12-10T22:21:20.789" v="81" actId="47"/>
        <pc:sldMkLst>
          <pc:docMk/>
          <pc:sldMk cId="3532013395" sldId="345"/>
        </pc:sldMkLst>
      </pc:sldChg>
      <pc:sldChg chg="del">
        <pc:chgData name="Van Ryckeghem Jurgen" userId="9c3e690f-41c2-4235-95ef-4b3529d5ed3d" providerId="ADAL" clId="{6F2BE5D2-FC3A-425F-96C9-6B7B35AE767D}" dt="2023-12-10T22:21:20.819" v="82" actId="47"/>
        <pc:sldMkLst>
          <pc:docMk/>
          <pc:sldMk cId="2855760330" sldId="346"/>
        </pc:sldMkLst>
      </pc:sldChg>
      <pc:sldChg chg="del">
        <pc:chgData name="Van Ryckeghem Jurgen" userId="9c3e690f-41c2-4235-95ef-4b3529d5ed3d" providerId="ADAL" clId="{6F2BE5D2-FC3A-425F-96C9-6B7B35AE767D}" dt="2023-12-10T22:21:20.850" v="83" actId="47"/>
        <pc:sldMkLst>
          <pc:docMk/>
          <pc:sldMk cId="3147666888" sldId="347"/>
        </pc:sldMkLst>
      </pc:sldChg>
      <pc:sldChg chg="del">
        <pc:chgData name="Van Ryckeghem Jurgen" userId="9c3e690f-41c2-4235-95ef-4b3529d5ed3d" providerId="ADAL" clId="{6F2BE5D2-FC3A-425F-96C9-6B7B35AE767D}" dt="2023-12-10T22:21:20.879" v="84" actId="47"/>
        <pc:sldMkLst>
          <pc:docMk/>
          <pc:sldMk cId="3016093570" sldId="348"/>
        </pc:sldMkLst>
      </pc:sldChg>
      <pc:sldChg chg="del">
        <pc:chgData name="Van Ryckeghem Jurgen" userId="9c3e690f-41c2-4235-95ef-4b3529d5ed3d" providerId="ADAL" clId="{6F2BE5D2-FC3A-425F-96C9-6B7B35AE767D}" dt="2023-12-10T22:21:20.926" v="85" actId="47"/>
        <pc:sldMkLst>
          <pc:docMk/>
          <pc:sldMk cId="1253837241" sldId="349"/>
        </pc:sldMkLst>
      </pc:sldChg>
      <pc:sldChg chg="del">
        <pc:chgData name="Van Ryckeghem Jurgen" userId="9c3e690f-41c2-4235-95ef-4b3529d5ed3d" providerId="ADAL" clId="{6F2BE5D2-FC3A-425F-96C9-6B7B35AE767D}" dt="2023-12-10T22:21:21.193" v="86" actId="47"/>
        <pc:sldMkLst>
          <pc:docMk/>
          <pc:sldMk cId="1226157160" sldId="350"/>
        </pc:sldMkLst>
      </pc:sldChg>
      <pc:sldChg chg="del">
        <pc:chgData name="Van Ryckeghem Jurgen" userId="9c3e690f-41c2-4235-95ef-4b3529d5ed3d" providerId="ADAL" clId="{6F2BE5D2-FC3A-425F-96C9-6B7B35AE767D}" dt="2023-12-10T22:21:21.710" v="87" actId="47"/>
        <pc:sldMkLst>
          <pc:docMk/>
          <pc:sldMk cId="2735784889" sldId="351"/>
        </pc:sldMkLst>
      </pc:sldChg>
      <pc:sldChg chg="del">
        <pc:chgData name="Van Ryckeghem Jurgen" userId="9c3e690f-41c2-4235-95ef-4b3529d5ed3d" providerId="ADAL" clId="{6F2BE5D2-FC3A-425F-96C9-6B7B35AE767D}" dt="2023-12-10T22:21:21.747" v="88" actId="47"/>
        <pc:sldMkLst>
          <pc:docMk/>
          <pc:sldMk cId="1113083854" sldId="352"/>
        </pc:sldMkLst>
      </pc:sldChg>
      <pc:sldChg chg="del">
        <pc:chgData name="Van Ryckeghem Jurgen" userId="9c3e690f-41c2-4235-95ef-4b3529d5ed3d" providerId="ADAL" clId="{6F2BE5D2-FC3A-425F-96C9-6B7B35AE767D}" dt="2023-12-10T22:21:21.791" v="89" actId="47"/>
        <pc:sldMkLst>
          <pc:docMk/>
          <pc:sldMk cId="1021983752" sldId="353"/>
        </pc:sldMkLst>
      </pc:sldChg>
      <pc:sldChg chg="del">
        <pc:chgData name="Van Ryckeghem Jurgen" userId="9c3e690f-41c2-4235-95ef-4b3529d5ed3d" providerId="ADAL" clId="{6F2BE5D2-FC3A-425F-96C9-6B7B35AE767D}" dt="2023-12-10T22:21:21.806" v="90" actId="47"/>
        <pc:sldMkLst>
          <pc:docMk/>
          <pc:sldMk cId="2249483934" sldId="354"/>
        </pc:sldMkLst>
      </pc:sldChg>
      <pc:sldChg chg="del">
        <pc:chgData name="Van Ryckeghem Jurgen" userId="9c3e690f-41c2-4235-95ef-4b3529d5ed3d" providerId="ADAL" clId="{6F2BE5D2-FC3A-425F-96C9-6B7B35AE767D}" dt="2023-12-10T22:21:21.830" v="91" actId="47"/>
        <pc:sldMkLst>
          <pc:docMk/>
          <pc:sldMk cId="3121938912" sldId="355"/>
        </pc:sldMkLst>
      </pc:sldChg>
      <pc:sldChg chg="del">
        <pc:chgData name="Van Ryckeghem Jurgen" userId="9c3e690f-41c2-4235-95ef-4b3529d5ed3d" providerId="ADAL" clId="{6F2BE5D2-FC3A-425F-96C9-6B7B35AE767D}" dt="2023-12-10T22:21:21.860" v="92" actId="47"/>
        <pc:sldMkLst>
          <pc:docMk/>
          <pc:sldMk cId="3585712539" sldId="356"/>
        </pc:sldMkLst>
      </pc:sldChg>
      <pc:sldChg chg="del">
        <pc:chgData name="Van Ryckeghem Jurgen" userId="9c3e690f-41c2-4235-95ef-4b3529d5ed3d" providerId="ADAL" clId="{6F2BE5D2-FC3A-425F-96C9-6B7B35AE767D}" dt="2023-12-10T22:21:21.894" v="93" actId="47"/>
        <pc:sldMkLst>
          <pc:docMk/>
          <pc:sldMk cId="2109798731" sldId="357"/>
        </pc:sldMkLst>
      </pc:sldChg>
      <pc:sldChg chg="del">
        <pc:chgData name="Van Ryckeghem Jurgen" userId="9c3e690f-41c2-4235-95ef-4b3529d5ed3d" providerId="ADAL" clId="{6F2BE5D2-FC3A-425F-96C9-6B7B35AE767D}" dt="2023-12-10T22:21:21.931" v="94" actId="47"/>
        <pc:sldMkLst>
          <pc:docMk/>
          <pc:sldMk cId="224996965" sldId="358"/>
        </pc:sldMkLst>
      </pc:sldChg>
      <pc:sldChg chg="del">
        <pc:chgData name="Van Ryckeghem Jurgen" userId="9c3e690f-41c2-4235-95ef-4b3529d5ed3d" providerId="ADAL" clId="{6F2BE5D2-FC3A-425F-96C9-6B7B35AE767D}" dt="2023-12-10T22:21:22.024" v="95" actId="47"/>
        <pc:sldMkLst>
          <pc:docMk/>
          <pc:sldMk cId="1092924408" sldId="359"/>
        </pc:sldMkLst>
      </pc:sldChg>
      <pc:sldChg chg="del">
        <pc:chgData name="Van Ryckeghem Jurgen" userId="9c3e690f-41c2-4235-95ef-4b3529d5ed3d" providerId="ADAL" clId="{6F2BE5D2-FC3A-425F-96C9-6B7B35AE767D}" dt="2023-12-10T22:21:22.079" v="97" actId="47"/>
        <pc:sldMkLst>
          <pc:docMk/>
          <pc:sldMk cId="517061978" sldId="361"/>
        </pc:sldMkLst>
      </pc:sldChg>
      <pc:sldChg chg="del">
        <pc:chgData name="Van Ryckeghem Jurgen" userId="9c3e690f-41c2-4235-95ef-4b3529d5ed3d" providerId="ADAL" clId="{6F2BE5D2-FC3A-425F-96C9-6B7B35AE767D}" dt="2023-12-10T22:21:22.100" v="98" actId="47"/>
        <pc:sldMkLst>
          <pc:docMk/>
          <pc:sldMk cId="2499286046" sldId="362"/>
        </pc:sldMkLst>
      </pc:sldChg>
      <pc:sldChg chg="del">
        <pc:chgData name="Van Ryckeghem Jurgen" userId="9c3e690f-41c2-4235-95ef-4b3529d5ed3d" providerId="ADAL" clId="{6F2BE5D2-FC3A-425F-96C9-6B7B35AE767D}" dt="2023-12-10T22:21:22.126" v="99" actId="47"/>
        <pc:sldMkLst>
          <pc:docMk/>
          <pc:sldMk cId="2728207960" sldId="364"/>
        </pc:sldMkLst>
      </pc:sldChg>
      <pc:sldChg chg="del">
        <pc:chgData name="Van Ryckeghem Jurgen" userId="9c3e690f-41c2-4235-95ef-4b3529d5ed3d" providerId="ADAL" clId="{6F2BE5D2-FC3A-425F-96C9-6B7B35AE767D}" dt="2023-12-10T22:21:22.158" v="100" actId="47"/>
        <pc:sldMkLst>
          <pc:docMk/>
          <pc:sldMk cId="1514176668" sldId="365"/>
        </pc:sldMkLst>
      </pc:sldChg>
      <pc:sldChg chg="del">
        <pc:chgData name="Van Ryckeghem Jurgen" userId="9c3e690f-41c2-4235-95ef-4b3529d5ed3d" providerId="ADAL" clId="{6F2BE5D2-FC3A-425F-96C9-6B7B35AE767D}" dt="2023-12-10T22:21:22.198" v="101" actId="47"/>
        <pc:sldMkLst>
          <pc:docMk/>
          <pc:sldMk cId="990822755" sldId="366"/>
        </pc:sldMkLst>
      </pc:sldChg>
      <pc:sldChg chg="del">
        <pc:chgData name="Van Ryckeghem Jurgen" userId="9c3e690f-41c2-4235-95ef-4b3529d5ed3d" providerId="ADAL" clId="{6F2BE5D2-FC3A-425F-96C9-6B7B35AE767D}" dt="2023-12-10T22:21:26.540" v="102" actId="47"/>
        <pc:sldMkLst>
          <pc:docMk/>
          <pc:sldMk cId="4166878097" sldId="367"/>
        </pc:sldMkLst>
      </pc:sldChg>
      <pc:sldChg chg="del">
        <pc:chgData name="Van Ryckeghem Jurgen" userId="9c3e690f-41c2-4235-95ef-4b3529d5ed3d" providerId="ADAL" clId="{6F2BE5D2-FC3A-425F-96C9-6B7B35AE767D}" dt="2023-12-10T22:21:27.041" v="103" actId="47"/>
        <pc:sldMkLst>
          <pc:docMk/>
          <pc:sldMk cId="3099882796" sldId="368"/>
        </pc:sldMkLst>
      </pc:sldChg>
      <pc:sldChg chg="del">
        <pc:chgData name="Van Ryckeghem Jurgen" userId="9c3e690f-41c2-4235-95ef-4b3529d5ed3d" providerId="ADAL" clId="{6F2BE5D2-FC3A-425F-96C9-6B7B35AE767D}" dt="2023-12-10T22:21:27.072" v="104" actId="47"/>
        <pc:sldMkLst>
          <pc:docMk/>
          <pc:sldMk cId="814547627" sldId="369"/>
        </pc:sldMkLst>
      </pc:sldChg>
      <pc:sldChg chg="del">
        <pc:chgData name="Van Ryckeghem Jurgen" userId="9c3e690f-41c2-4235-95ef-4b3529d5ed3d" providerId="ADAL" clId="{6F2BE5D2-FC3A-425F-96C9-6B7B35AE767D}" dt="2023-12-10T22:21:27.156" v="105" actId="47"/>
        <pc:sldMkLst>
          <pc:docMk/>
          <pc:sldMk cId="609642315" sldId="370"/>
        </pc:sldMkLst>
      </pc:sldChg>
      <pc:sldChg chg="del">
        <pc:chgData name="Van Ryckeghem Jurgen" userId="9c3e690f-41c2-4235-95ef-4b3529d5ed3d" providerId="ADAL" clId="{6F2BE5D2-FC3A-425F-96C9-6B7B35AE767D}" dt="2023-12-10T22:21:27.192" v="106" actId="47"/>
        <pc:sldMkLst>
          <pc:docMk/>
          <pc:sldMk cId="2055527661" sldId="371"/>
        </pc:sldMkLst>
      </pc:sldChg>
      <pc:sldChg chg="del">
        <pc:chgData name="Van Ryckeghem Jurgen" userId="9c3e690f-41c2-4235-95ef-4b3529d5ed3d" providerId="ADAL" clId="{6F2BE5D2-FC3A-425F-96C9-6B7B35AE767D}" dt="2023-12-10T22:21:27.221" v="107" actId="47"/>
        <pc:sldMkLst>
          <pc:docMk/>
          <pc:sldMk cId="3046914073" sldId="372"/>
        </pc:sldMkLst>
      </pc:sldChg>
      <pc:sldChg chg="del">
        <pc:chgData name="Van Ryckeghem Jurgen" userId="9c3e690f-41c2-4235-95ef-4b3529d5ed3d" providerId="ADAL" clId="{6F2BE5D2-FC3A-425F-96C9-6B7B35AE767D}" dt="2023-12-10T22:21:27.244" v="108" actId="47"/>
        <pc:sldMkLst>
          <pc:docMk/>
          <pc:sldMk cId="575351391" sldId="374"/>
        </pc:sldMkLst>
      </pc:sldChg>
      <pc:sldChg chg="del">
        <pc:chgData name="Van Ryckeghem Jurgen" userId="9c3e690f-41c2-4235-95ef-4b3529d5ed3d" providerId="ADAL" clId="{6F2BE5D2-FC3A-425F-96C9-6B7B35AE767D}" dt="2023-12-10T22:21:27.274" v="109" actId="47"/>
        <pc:sldMkLst>
          <pc:docMk/>
          <pc:sldMk cId="1532227242" sldId="375"/>
        </pc:sldMkLst>
      </pc:sldChg>
      <pc:sldChg chg="del">
        <pc:chgData name="Van Ryckeghem Jurgen" userId="9c3e690f-41c2-4235-95ef-4b3529d5ed3d" providerId="ADAL" clId="{6F2BE5D2-FC3A-425F-96C9-6B7B35AE767D}" dt="2023-12-10T22:21:27.306" v="110" actId="47"/>
        <pc:sldMkLst>
          <pc:docMk/>
          <pc:sldMk cId="3000276649" sldId="376"/>
        </pc:sldMkLst>
      </pc:sldChg>
      <pc:sldChg chg="del">
        <pc:chgData name="Van Ryckeghem Jurgen" userId="9c3e690f-41c2-4235-95ef-4b3529d5ed3d" providerId="ADAL" clId="{6F2BE5D2-FC3A-425F-96C9-6B7B35AE767D}" dt="2023-12-10T22:21:27.334" v="111" actId="47"/>
        <pc:sldMkLst>
          <pc:docMk/>
          <pc:sldMk cId="834864704" sldId="377"/>
        </pc:sldMkLst>
      </pc:sldChg>
      <pc:sldChg chg="del">
        <pc:chgData name="Van Ryckeghem Jurgen" userId="9c3e690f-41c2-4235-95ef-4b3529d5ed3d" providerId="ADAL" clId="{6F2BE5D2-FC3A-425F-96C9-6B7B35AE767D}" dt="2023-12-10T22:21:27.367" v="112" actId="47"/>
        <pc:sldMkLst>
          <pc:docMk/>
          <pc:sldMk cId="2529740892" sldId="378"/>
        </pc:sldMkLst>
      </pc:sldChg>
      <pc:sldChg chg="del">
        <pc:chgData name="Van Ryckeghem Jurgen" userId="9c3e690f-41c2-4235-95ef-4b3529d5ed3d" providerId="ADAL" clId="{6F2BE5D2-FC3A-425F-96C9-6B7B35AE767D}" dt="2023-12-10T22:21:27.397" v="113" actId="47"/>
        <pc:sldMkLst>
          <pc:docMk/>
          <pc:sldMk cId="2862489040" sldId="379"/>
        </pc:sldMkLst>
      </pc:sldChg>
      <pc:sldChg chg="del">
        <pc:chgData name="Van Ryckeghem Jurgen" userId="9c3e690f-41c2-4235-95ef-4b3529d5ed3d" providerId="ADAL" clId="{6F2BE5D2-FC3A-425F-96C9-6B7B35AE767D}" dt="2023-12-10T22:21:27.445" v="114" actId="47"/>
        <pc:sldMkLst>
          <pc:docMk/>
          <pc:sldMk cId="1079566770" sldId="381"/>
        </pc:sldMkLst>
      </pc:sldChg>
      <pc:sldChg chg="del">
        <pc:chgData name="Van Ryckeghem Jurgen" userId="9c3e690f-41c2-4235-95ef-4b3529d5ed3d" providerId="ADAL" clId="{6F2BE5D2-FC3A-425F-96C9-6B7B35AE767D}" dt="2023-12-10T22:21:27.517" v="115" actId="47"/>
        <pc:sldMkLst>
          <pc:docMk/>
          <pc:sldMk cId="3425228493" sldId="383"/>
        </pc:sldMkLst>
      </pc:sldChg>
      <pc:sldChg chg="del">
        <pc:chgData name="Van Ryckeghem Jurgen" userId="9c3e690f-41c2-4235-95ef-4b3529d5ed3d" providerId="ADAL" clId="{6F2BE5D2-FC3A-425F-96C9-6B7B35AE767D}" dt="2023-12-10T22:21:27.550" v="116" actId="47"/>
        <pc:sldMkLst>
          <pc:docMk/>
          <pc:sldMk cId="702087076" sldId="384"/>
        </pc:sldMkLst>
      </pc:sldChg>
      <pc:sldChg chg="del">
        <pc:chgData name="Van Ryckeghem Jurgen" userId="9c3e690f-41c2-4235-95ef-4b3529d5ed3d" providerId="ADAL" clId="{6F2BE5D2-FC3A-425F-96C9-6B7B35AE767D}" dt="2023-12-10T22:21:27.799" v="117" actId="47"/>
        <pc:sldMkLst>
          <pc:docMk/>
          <pc:sldMk cId="1808317417" sldId="385"/>
        </pc:sldMkLst>
      </pc:sldChg>
      <pc:sldChg chg="del">
        <pc:chgData name="Van Ryckeghem Jurgen" userId="9c3e690f-41c2-4235-95ef-4b3529d5ed3d" providerId="ADAL" clId="{6F2BE5D2-FC3A-425F-96C9-6B7B35AE767D}" dt="2023-12-10T22:21:28.299" v="118" actId="47"/>
        <pc:sldMkLst>
          <pc:docMk/>
          <pc:sldMk cId="3600666686" sldId="386"/>
        </pc:sldMkLst>
      </pc:sldChg>
      <pc:sldChg chg="add del">
        <pc:chgData name="Van Ryckeghem Jurgen" userId="9c3e690f-41c2-4235-95ef-4b3529d5ed3d" providerId="ADAL" clId="{6F2BE5D2-FC3A-425F-96C9-6B7B35AE767D}" dt="2023-12-10T22:21:35.494" v="127" actId="47"/>
        <pc:sldMkLst>
          <pc:docMk/>
          <pc:sldMk cId="122583663" sldId="387"/>
        </pc:sldMkLst>
      </pc:sldChg>
    </pc:docChg>
  </pc:docChgLst>
  <pc:docChgLst>
    <pc:chgData name="Van Ryckeghem Jurgen" userId="9c3e690f-41c2-4235-95ef-4b3529d5ed3d" providerId="ADAL" clId="{F396D234-106F-416B-AC8E-1782FBC6C0DF}"/>
    <pc:docChg chg="undo redo custSel addSld modSld">
      <pc:chgData name="Van Ryckeghem Jurgen" userId="9c3e690f-41c2-4235-95ef-4b3529d5ed3d" providerId="ADAL" clId="{F396D234-106F-416B-AC8E-1782FBC6C0DF}" dt="2023-11-28T10:00:35.333" v="1725" actId="1076"/>
      <pc:docMkLst>
        <pc:docMk/>
      </pc:docMkLst>
      <pc:sldChg chg="modSp mod">
        <pc:chgData name="Van Ryckeghem Jurgen" userId="9c3e690f-41c2-4235-95ef-4b3529d5ed3d" providerId="ADAL" clId="{F396D234-106F-416B-AC8E-1782FBC6C0DF}" dt="2023-11-27T14:13:26.530" v="9" actId="5793"/>
        <pc:sldMkLst>
          <pc:docMk/>
          <pc:sldMk cId="1910528196" sldId="307"/>
        </pc:sldMkLst>
      </pc:sldChg>
      <pc:sldChg chg="modSp mod">
        <pc:chgData name="Van Ryckeghem Jurgen" userId="9c3e690f-41c2-4235-95ef-4b3529d5ed3d" providerId="ADAL" clId="{F396D234-106F-416B-AC8E-1782FBC6C0DF}" dt="2023-11-27T22:46:10.725" v="607" actId="20577"/>
        <pc:sldMkLst>
          <pc:docMk/>
          <pc:sldMk cId="1946745356" sldId="309"/>
        </pc:sldMkLst>
      </pc:sldChg>
      <pc:sldChg chg="modSp mod">
        <pc:chgData name="Van Ryckeghem Jurgen" userId="9c3e690f-41c2-4235-95ef-4b3529d5ed3d" providerId="ADAL" clId="{F396D234-106F-416B-AC8E-1782FBC6C0DF}" dt="2023-11-27T22:46:19.223" v="608"/>
        <pc:sldMkLst>
          <pc:docMk/>
          <pc:sldMk cId="2852763690" sldId="310"/>
        </pc:sldMkLst>
      </pc:sldChg>
      <pc:sldChg chg="modSp mod">
        <pc:chgData name="Van Ryckeghem Jurgen" userId="9c3e690f-41c2-4235-95ef-4b3529d5ed3d" providerId="ADAL" clId="{F396D234-106F-416B-AC8E-1782FBC6C0DF}" dt="2023-11-27T22:46:21.693" v="609"/>
        <pc:sldMkLst>
          <pc:docMk/>
          <pc:sldMk cId="4283486122" sldId="311"/>
        </pc:sldMkLst>
      </pc:sldChg>
      <pc:sldChg chg="addSp delSp modSp add mod">
        <pc:chgData name="Van Ryckeghem Jurgen" userId="9c3e690f-41c2-4235-95ef-4b3529d5ed3d" providerId="ADAL" clId="{F396D234-106F-416B-AC8E-1782FBC6C0DF}" dt="2023-11-27T22:46:23.866" v="610"/>
        <pc:sldMkLst>
          <pc:docMk/>
          <pc:sldMk cId="3535165609" sldId="312"/>
        </pc:sldMkLst>
      </pc:sldChg>
      <pc:sldChg chg="addSp delSp modSp add mod">
        <pc:chgData name="Van Ryckeghem Jurgen" userId="9c3e690f-41c2-4235-95ef-4b3529d5ed3d" providerId="ADAL" clId="{F396D234-106F-416B-AC8E-1782FBC6C0DF}" dt="2023-11-27T14:15:45.426" v="104" actId="1076"/>
        <pc:sldMkLst>
          <pc:docMk/>
          <pc:sldMk cId="921049830" sldId="313"/>
        </pc:sldMkLst>
      </pc:sldChg>
      <pc:sldChg chg="addSp delSp modSp add mod">
        <pc:chgData name="Van Ryckeghem Jurgen" userId="9c3e690f-41c2-4235-95ef-4b3529d5ed3d" providerId="ADAL" clId="{F396D234-106F-416B-AC8E-1782FBC6C0DF}" dt="2023-11-27T22:30:45.527" v="192" actId="113"/>
        <pc:sldMkLst>
          <pc:docMk/>
          <pc:sldMk cId="1991566518" sldId="314"/>
        </pc:sldMkLst>
      </pc:sldChg>
      <pc:sldChg chg="addSp delSp modSp add mod">
        <pc:chgData name="Van Ryckeghem Jurgen" userId="9c3e690f-41c2-4235-95ef-4b3529d5ed3d" providerId="ADAL" clId="{F396D234-106F-416B-AC8E-1782FBC6C0DF}" dt="2023-11-27T22:33:55.176" v="264" actId="1076"/>
        <pc:sldMkLst>
          <pc:docMk/>
          <pc:sldMk cId="1660975121" sldId="315"/>
        </pc:sldMkLst>
      </pc:sldChg>
      <pc:sldChg chg="addSp delSp modSp add mod">
        <pc:chgData name="Van Ryckeghem Jurgen" userId="9c3e690f-41c2-4235-95ef-4b3529d5ed3d" providerId="ADAL" clId="{F396D234-106F-416B-AC8E-1782FBC6C0DF}" dt="2023-11-27T22:36:08.996" v="281" actId="1076"/>
        <pc:sldMkLst>
          <pc:docMk/>
          <pc:sldMk cId="3220048103" sldId="316"/>
        </pc:sldMkLst>
      </pc:sldChg>
      <pc:sldChg chg="addSp delSp modSp add mod">
        <pc:chgData name="Van Ryckeghem Jurgen" userId="9c3e690f-41c2-4235-95ef-4b3529d5ed3d" providerId="ADAL" clId="{F396D234-106F-416B-AC8E-1782FBC6C0DF}" dt="2023-11-27T22:39:02.854" v="427" actId="1582"/>
        <pc:sldMkLst>
          <pc:docMk/>
          <pc:sldMk cId="2860621276" sldId="317"/>
        </pc:sldMkLst>
      </pc:sldChg>
      <pc:sldChg chg="addSp delSp modSp add mod">
        <pc:chgData name="Van Ryckeghem Jurgen" userId="9c3e690f-41c2-4235-95ef-4b3529d5ed3d" providerId="ADAL" clId="{F396D234-106F-416B-AC8E-1782FBC6C0DF}" dt="2023-11-27T22:40:27.702" v="469" actId="255"/>
        <pc:sldMkLst>
          <pc:docMk/>
          <pc:sldMk cId="2076231217" sldId="318"/>
        </pc:sldMkLst>
      </pc:sldChg>
      <pc:sldChg chg="addSp delSp modSp add mod">
        <pc:chgData name="Van Ryckeghem Jurgen" userId="9c3e690f-41c2-4235-95ef-4b3529d5ed3d" providerId="ADAL" clId="{F396D234-106F-416B-AC8E-1782FBC6C0DF}" dt="2023-11-27T22:43:46.866" v="551" actId="478"/>
        <pc:sldMkLst>
          <pc:docMk/>
          <pc:sldMk cId="4186202003" sldId="319"/>
        </pc:sldMkLst>
      </pc:sldChg>
      <pc:sldChg chg="addSp delSp modSp add mod">
        <pc:chgData name="Van Ryckeghem Jurgen" userId="9c3e690f-41c2-4235-95ef-4b3529d5ed3d" providerId="ADAL" clId="{F396D234-106F-416B-AC8E-1782FBC6C0DF}" dt="2023-11-27T22:45:31.121" v="586" actId="313"/>
        <pc:sldMkLst>
          <pc:docMk/>
          <pc:sldMk cId="1485847117" sldId="320"/>
        </pc:sldMkLst>
      </pc:sldChg>
      <pc:sldChg chg="modSp add mod">
        <pc:chgData name="Van Ryckeghem Jurgen" userId="9c3e690f-41c2-4235-95ef-4b3529d5ed3d" providerId="ADAL" clId="{F396D234-106F-416B-AC8E-1782FBC6C0DF}" dt="2023-11-27T22:45:57.794" v="589" actId="207"/>
        <pc:sldMkLst>
          <pc:docMk/>
          <pc:sldMk cId="3630694044" sldId="321"/>
        </pc:sldMkLst>
      </pc:sldChg>
      <pc:sldChg chg="addSp delSp modSp add mod">
        <pc:chgData name="Van Ryckeghem Jurgen" userId="9c3e690f-41c2-4235-95ef-4b3529d5ed3d" providerId="ADAL" clId="{F396D234-106F-416B-AC8E-1782FBC6C0DF}" dt="2023-11-27T22:47:49.154" v="718" actId="14100"/>
        <pc:sldMkLst>
          <pc:docMk/>
          <pc:sldMk cId="2876999146" sldId="322"/>
        </pc:sldMkLst>
      </pc:sldChg>
      <pc:sldChg chg="addSp delSp modSp add mod">
        <pc:chgData name="Van Ryckeghem Jurgen" userId="9c3e690f-41c2-4235-95ef-4b3529d5ed3d" providerId="ADAL" clId="{F396D234-106F-416B-AC8E-1782FBC6C0DF}" dt="2023-11-27T22:48:53.369" v="741" actId="1076"/>
        <pc:sldMkLst>
          <pc:docMk/>
          <pc:sldMk cId="1425075797" sldId="323"/>
        </pc:sldMkLst>
      </pc:sldChg>
      <pc:sldChg chg="delSp modSp add mod">
        <pc:chgData name="Van Ryckeghem Jurgen" userId="9c3e690f-41c2-4235-95ef-4b3529d5ed3d" providerId="ADAL" clId="{F396D234-106F-416B-AC8E-1782FBC6C0DF}" dt="2023-11-27T22:51:21.941" v="808" actId="20577"/>
        <pc:sldMkLst>
          <pc:docMk/>
          <pc:sldMk cId="3668533104" sldId="324"/>
        </pc:sldMkLst>
      </pc:sldChg>
      <pc:sldChg chg="modSp add mod">
        <pc:chgData name="Van Ryckeghem Jurgen" userId="9c3e690f-41c2-4235-95ef-4b3529d5ed3d" providerId="ADAL" clId="{F396D234-106F-416B-AC8E-1782FBC6C0DF}" dt="2023-11-27T22:49:14.596" v="745" actId="207"/>
        <pc:sldMkLst>
          <pc:docMk/>
          <pc:sldMk cId="2417281238" sldId="325"/>
        </pc:sldMkLst>
      </pc:sldChg>
      <pc:sldChg chg="addSp modSp add mod">
        <pc:chgData name="Van Ryckeghem Jurgen" userId="9c3e690f-41c2-4235-95ef-4b3529d5ed3d" providerId="ADAL" clId="{F396D234-106F-416B-AC8E-1782FBC6C0DF}" dt="2023-11-27T22:52:53.620" v="909" actId="6549"/>
        <pc:sldMkLst>
          <pc:docMk/>
          <pc:sldMk cId="3411168001" sldId="326"/>
        </pc:sldMkLst>
      </pc:sldChg>
      <pc:sldChg chg="addSp delSp modSp add mod">
        <pc:chgData name="Van Ryckeghem Jurgen" userId="9c3e690f-41c2-4235-95ef-4b3529d5ed3d" providerId="ADAL" clId="{F396D234-106F-416B-AC8E-1782FBC6C0DF}" dt="2023-11-27T22:56:12.720" v="1005" actId="5793"/>
        <pc:sldMkLst>
          <pc:docMk/>
          <pc:sldMk cId="1644899483" sldId="327"/>
        </pc:sldMkLst>
      </pc:sldChg>
      <pc:sldChg chg="addSp delSp modSp add mod">
        <pc:chgData name="Van Ryckeghem Jurgen" userId="9c3e690f-41c2-4235-95ef-4b3529d5ed3d" providerId="ADAL" clId="{F396D234-106F-416B-AC8E-1782FBC6C0DF}" dt="2023-11-27T22:57:23.758" v="1105" actId="1076"/>
        <pc:sldMkLst>
          <pc:docMk/>
          <pc:sldMk cId="3662023323" sldId="328"/>
        </pc:sldMkLst>
      </pc:sldChg>
      <pc:sldChg chg="addSp delSp modSp add mod">
        <pc:chgData name="Van Ryckeghem Jurgen" userId="9c3e690f-41c2-4235-95ef-4b3529d5ed3d" providerId="ADAL" clId="{F396D234-106F-416B-AC8E-1782FBC6C0DF}" dt="2023-11-27T22:59:13.446" v="1135" actId="732"/>
        <pc:sldMkLst>
          <pc:docMk/>
          <pc:sldMk cId="2623787811" sldId="329"/>
        </pc:sldMkLst>
      </pc:sldChg>
      <pc:sldChg chg="modSp add mod">
        <pc:chgData name="Van Ryckeghem Jurgen" userId="9c3e690f-41c2-4235-95ef-4b3529d5ed3d" providerId="ADAL" clId="{F396D234-106F-416B-AC8E-1782FBC6C0DF}" dt="2023-11-27T22:59:33.251" v="1138" actId="207"/>
        <pc:sldMkLst>
          <pc:docMk/>
          <pc:sldMk cId="1988926853" sldId="330"/>
        </pc:sldMkLst>
      </pc:sldChg>
      <pc:sldChg chg="addSp delSp modSp add mod">
        <pc:chgData name="Van Ryckeghem Jurgen" userId="9c3e690f-41c2-4235-95ef-4b3529d5ed3d" providerId="ADAL" clId="{F396D234-106F-416B-AC8E-1782FBC6C0DF}" dt="2023-11-28T09:11:10.091" v="1329" actId="255"/>
        <pc:sldMkLst>
          <pc:docMk/>
          <pc:sldMk cId="2375554106" sldId="331"/>
        </pc:sldMkLst>
      </pc:sldChg>
      <pc:sldChg chg="addSp delSp modSp add mod">
        <pc:chgData name="Van Ryckeghem Jurgen" userId="9c3e690f-41c2-4235-95ef-4b3529d5ed3d" providerId="ADAL" clId="{F396D234-106F-416B-AC8E-1782FBC6C0DF}" dt="2023-11-28T09:14:05.067" v="1398" actId="113"/>
        <pc:sldMkLst>
          <pc:docMk/>
          <pc:sldMk cId="3411865441" sldId="332"/>
        </pc:sldMkLst>
      </pc:sldChg>
      <pc:sldChg chg="addSp delSp modSp add mod">
        <pc:chgData name="Van Ryckeghem Jurgen" userId="9c3e690f-41c2-4235-95ef-4b3529d5ed3d" providerId="ADAL" clId="{F396D234-106F-416B-AC8E-1782FBC6C0DF}" dt="2023-11-28T09:16:54.808" v="1441" actId="1076"/>
        <pc:sldMkLst>
          <pc:docMk/>
          <pc:sldMk cId="1985871202" sldId="333"/>
        </pc:sldMkLst>
      </pc:sldChg>
      <pc:sldChg chg="addSp delSp modSp add mod">
        <pc:chgData name="Van Ryckeghem Jurgen" userId="9c3e690f-41c2-4235-95ef-4b3529d5ed3d" providerId="ADAL" clId="{F396D234-106F-416B-AC8E-1782FBC6C0DF}" dt="2023-11-28T09:18:22.671" v="1540" actId="12"/>
        <pc:sldMkLst>
          <pc:docMk/>
          <pc:sldMk cId="1723467047" sldId="334"/>
        </pc:sldMkLst>
      </pc:sldChg>
      <pc:sldChg chg="delSp modSp add mod">
        <pc:chgData name="Van Ryckeghem Jurgen" userId="9c3e690f-41c2-4235-95ef-4b3529d5ed3d" providerId="ADAL" clId="{F396D234-106F-416B-AC8E-1782FBC6C0DF}" dt="2023-11-28T09:37:19.194" v="1604" actId="255"/>
        <pc:sldMkLst>
          <pc:docMk/>
          <pc:sldMk cId="429587365" sldId="335"/>
        </pc:sldMkLst>
      </pc:sldChg>
      <pc:sldChg chg="addSp modSp add mod">
        <pc:chgData name="Van Ryckeghem Jurgen" userId="9c3e690f-41c2-4235-95ef-4b3529d5ed3d" providerId="ADAL" clId="{F396D234-106F-416B-AC8E-1782FBC6C0DF}" dt="2023-11-28T09:38:21.339" v="1648" actId="1076"/>
        <pc:sldMkLst>
          <pc:docMk/>
          <pc:sldMk cId="1210861675" sldId="336"/>
        </pc:sldMkLst>
      </pc:sldChg>
      <pc:sldChg chg="addSp delSp modSp add mod modAnim">
        <pc:chgData name="Van Ryckeghem Jurgen" userId="9c3e690f-41c2-4235-95ef-4b3529d5ed3d" providerId="ADAL" clId="{F396D234-106F-416B-AC8E-1782FBC6C0DF}" dt="2023-11-28T09:58:11.439" v="1682" actId="164"/>
        <pc:sldMkLst>
          <pc:docMk/>
          <pc:sldMk cId="4254496849" sldId="337"/>
        </pc:sldMkLst>
      </pc:sldChg>
      <pc:sldChg chg="addSp delSp modSp add mod delAnim">
        <pc:chgData name="Van Ryckeghem Jurgen" userId="9c3e690f-41c2-4235-95ef-4b3529d5ed3d" providerId="ADAL" clId="{F396D234-106F-416B-AC8E-1782FBC6C0DF}" dt="2023-11-28T09:58:48.148" v="1694" actId="1076"/>
        <pc:sldMkLst>
          <pc:docMk/>
          <pc:sldMk cId="3866369935" sldId="338"/>
        </pc:sldMkLst>
      </pc:sldChg>
      <pc:sldChg chg="addSp delSp modSp add mod">
        <pc:chgData name="Van Ryckeghem Jurgen" userId="9c3e690f-41c2-4235-95ef-4b3529d5ed3d" providerId="ADAL" clId="{F396D234-106F-416B-AC8E-1782FBC6C0DF}" dt="2023-11-28T09:59:15.588" v="1704" actId="1076"/>
        <pc:sldMkLst>
          <pc:docMk/>
          <pc:sldMk cId="36305804" sldId="339"/>
        </pc:sldMkLst>
      </pc:sldChg>
      <pc:sldChg chg="addSp delSp modSp add mod">
        <pc:chgData name="Van Ryckeghem Jurgen" userId="9c3e690f-41c2-4235-95ef-4b3529d5ed3d" providerId="ADAL" clId="{F396D234-106F-416B-AC8E-1782FBC6C0DF}" dt="2023-11-28T10:00:35.333" v="1725" actId="1076"/>
        <pc:sldMkLst>
          <pc:docMk/>
          <pc:sldMk cId="2459468738" sldId="340"/>
        </pc:sldMkLst>
      </pc:sldChg>
    </pc:docChg>
  </pc:docChgLst>
  <pc:docChgLst>
    <pc:chgData name="Bauwens Arne" userId="4139ceab-ed7e-424e-b998-23df40353ed2" providerId="ADAL" clId="{CF095414-5009-4BAC-8513-BD397859DAB3}"/>
    <pc:docChg chg="custSel addSld delSld modSld">
      <pc:chgData name="Bauwens Arne" userId="4139ceab-ed7e-424e-b998-23df40353ed2" providerId="ADAL" clId="{CF095414-5009-4BAC-8513-BD397859DAB3}" dt="2023-11-29T11:13:43.978" v="202" actId="1076"/>
      <pc:docMkLst>
        <pc:docMk/>
      </pc:docMkLst>
      <pc:sldChg chg="modSp mod">
        <pc:chgData name="Bauwens Arne" userId="4139ceab-ed7e-424e-b998-23df40353ed2" providerId="ADAL" clId="{CF095414-5009-4BAC-8513-BD397859DAB3}" dt="2023-11-29T11:10:35.524" v="12" actId="20577"/>
        <pc:sldMkLst>
          <pc:docMk/>
          <pc:sldMk cId="509333184" sldId="303"/>
        </pc:sldMkLst>
      </pc:sldChg>
      <pc:sldChg chg="modSp mod">
        <pc:chgData name="Bauwens Arne" userId="4139ceab-ed7e-424e-b998-23df40353ed2" providerId="ADAL" clId="{CF095414-5009-4BAC-8513-BD397859DAB3}" dt="2023-11-29T11:11:22.841" v="99" actId="20577"/>
        <pc:sldMkLst>
          <pc:docMk/>
          <pc:sldMk cId="2715494778" sldId="305"/>
        </pc:sldMkLst>
      </pc:sldChg>
      <pc:sldChg chg="addSp delSp modSp mod">
        <pc:chgData name="Bauwens Arne" userId="4139ceab-ed7e-424e-b998-23df40353ed2" providerId="ADAL" clId="{CF095414-5009-4BAC-8513-BD397859DAB3}" dt="2023-11-29T11:13:43.978" v="202" actId="1076"/>
        <pc:sldMkLst>
          <pc:docMk/>
          <pc:sldMk cId="2660298265" sldId="306"/>
        </pc:sldMkLst>
      </pc:sldChg>
      <pc:sldChg chg="modSp new mod">
        <pc:chgData name="Bauwens Arne" userId="4139ceab-ed7e-424e-b998-23df40353ed2" providerId="ADAL" clId="{CF095414-5009-4BAC-8513-BD397859DAB3}" dt="2023-11-29T11:12:36.931" v="174" actId="20577"/>
        <pc:sldMkLst>
          <pc:docMk/>
          <pc:sldMk cId="1265807394" sldId="307"/>
        </pc:sldMkLst>
      </pc:sldChg>
      <pc:sldChg chg="del">
        <pc:chgData name="Bauwens Arne" userId="4139ceab-ed7e-424e-b998-23df40353ed2" providerId="ADAL" clId="{CF095414-5009-4BAC-8513-BD397859DAB3}" dt="2023-11-29T11:11:52.358" v="124" actId="47"/>
        <pc:sldMkLst>
          <pc:docMk/>
          <pc:sldMk cId="1910528196" sldId="307"/>
        </pc:sldMkLst>
      </pc:sldChg>
      <pc:sldChg chg="del">
        <pc:chgData name="Bauwens Arne" userId="4139ceab-ed7e-424e-b998-23df40353ed2" providerId="ADAL" clId="{CF095414-5009-4BAC-8513-BD397859DAB3}" dt="2023-11-29T11:11:52.750" v="125" actId="47"/>
        <pc:sldMkLst>
          <pc:docMk/>
          <pc:sldMk cId="1305519644" sldId="308"/>
        </pc:sldMkLst>
      </pc:sldChg>
      <pc:sldChg chg="del">
        <pc:chgData name="Bauwens Arne" userId="4139ceab-ed7e-424e-b998-23df40353ed2" providerId="ADAL" clId="{CF095414-5009-4BAC-8513-BD397859DAB3}" dt="2023-11-29T11:11:53.140" v="126" actId="47"/>
        <pc:sldMkLst>
          <pc:docMk/>
          <pc:sldMk cId="1946745356" sldId="309"/>
        </pc:sldMkLst>
      </pc:sldChg>
      <pc:sldChg chg="del">
        <pc:chgData name="Bauwens Arne" userId="4139ceab-ed7e-424e-b998-23df40353ed2" providerId="ADAL" clId="{CF095414-5009-4BAC-8513-BD397859DAB3}" dt="2023-11-29T11:11:53.540" v="127" actId="47"/>
        <pc:sldMkLst>
          <pc:docMk/>
          <pc:sldMk cId="2852763690" sldId="310"/>
        </pc:sldMkLst>
      </pc:sldChg>
      <pc:sldChg chg="del">
        <pc:chgData name="Bauwens Arne" userId="4139ceab-ed7e-424e-b998-23df40353ed2" providerId="ADAL" clId="{CF095414-5009-4BAC-8513-BD397859DAB3}" dt="2023-11-29T11:11:53.805" v="128" actId="47"/>
        <pc:sldMkLst>
          <pc:docMk/>
          <pc:sldMk cId="4283486122" sldId="311"/>
        </pc:sldMkLst>
      </pc:sldChg>
      <pc:sldChg chg="del">
        <pc:chgData name="Bauwens Arne" userId="4139ceab-ed7e-424e-b998-23df40353ed2" providerId="ADAL" clId="{CF095414-5009-4BAC-8513-BD397859DAB3}" dt="2023-11-29T11:11:53.955" v="129" actId="47"/>
        <pc:sldMkLst>
          <pc:docMk/>
          <pc:sldMk cId="3535165609" sldId="312"/>
        </pc:sldMkLst>
      </pc:sldChg>
      <pc:sldChg chg="del">
        <pc:chgData name="Bauwens Arne" userId="4139ceab-ed7e-424e-b998-23df40353ed2" providerId="ADAL" clId="{CF095414-5009-4BAC-8513-BD397859DAB3}" dt="2023-11-29T11:11:54.105" v="130" actId="47"/>
        <pc:sldMkLst>
          <pc:docMk/>
          <pc:sldMk cId="921049830" sldId="313"/>
        </pc:sldMkLst>
      </pc:sldChg>
      <pc:sldChg chg="del">
        <pc:chgData name="Bauwens Arne" userId="4139ceab-ed7e-424e-b998-23df40353ed2" providerId="ADAL" clId="{CF095414-5009-4BAC-8513-BD397859DAB3}" dt="2023-11-29T11:11:54.245" v="131" actId="47"/>
        <pc:sldMkLst>
          <pc:docMk/>
          <pc:sldMk cId="1991566518" sldId="314"/>
        </pc:sldMkLst>
      </pc:sldChg>
      <pc:sldChg chg="del">
        <pc:chgData name="Bauwens Arne" userId="4139ceab-ed7e-424e-b998-23df40353ed2" providerId="ADAL" clId="{CF095414-5009-4BAC-8513-BD397859DAB3}" dt="2023-11-29T11:11:54.374" v="132" actId="47"/>
        <pc:sldMkLst>
          <pc:docMk/>
          <pc:sldMk cId="1660975121" sldId="315"/>
        </pc:sldMkLst>
      </pc:sldChg>
      <pc:sldChg chg="del">
        <pc:chgData name="Bauwens Arne" userId="4139ceab-ed7e-424e-b998-23df40353ed2" providerId="ADAL" clId="{CF095414-5009-4BAC-8513-BD397859DAB3}" dt="2023-11-29T11:11:54.639" v="134" actId="47"/>
        <pc:sldMkLst>
          <pc:docMk/>
          <pc:sldMk cId="3220048103" sldId="316"/>
        </pc:sldMkLst>
      </pc:sldChg>
      <pc:sldChg chg="del">
        <pc:chgData name="Bauwens Arne" userId="4139ceab-ed7e-424e-b998-23df40353ed2" providerId="ADAL" clId="{CF095414-5009-4BAC-8513-BD397859DAB3}" dt="2023-11-29T11:11:54.504" v="133" actId="47"/>
        <pc:sldMkLst>
          <pc:docMk/>
          <pc:sldMk cId="2860621276" sldId="317"/>
        </pc:sldMkLst>
      </pc:sldChg>
      <pc:sldChg chg="del">
        <pc:chgData name="Bauwens Arne" userId="4139ceab-ed7e-424e-b998-23df40353ed2" providerId="ADAL" clId="{CF095414-5009-4BAC-8513-BD397859DAB3}" dt="2023-11-29T11:11:54.769" v="135" actId="47"/>
        <pc:sldMkLst>
          <pc:docMk/>
          <pc:sldMk cId="2076231217" sldId="318"/>
        </pc:sldMkLst>
      </pc:sldChg>
      <pc:sldChg chg="del">
        <pc:chgData name="Bauwens Arne" userId="4139ceab-ed7e-424e-b998-23df40353ed2" providerId="ADAL" clId="{CF095414-5009-4BAC-8513-BD397859DAB3}" dt="2023-11-29T11:11:54.889" v="136" actId="47"/>
        <pc:sldMkLst>
          <pc:docMk/>
          <pc:sldMk cId="4186202003" sldId="319"/>
        </pc:sldMkLst>
      </pc:sldChg>
      <pc:sldChg chg="del">
        <pc:chgData name="Bauwens Arne" userId="4139ceab-ed7e-424e-b998-23df40353ed2" providerId="ADAL" clId="{CF095414-5009-4BAC-8513-BD397859DAB3}" dt="2023-11-29T11:11:55.029" v="137" actId="47"/>
        <pc:sldMkLst>
          <pc:docMk/>
          <pc:sldMk cId="1485847117" sldId="320"/>
        </pc:sldMkLst>
      </pc:sldChg>
      <pc:sldChg chg="del">
        <pc:chgData name="Bauwens Arne" userId="4139ceab-ed7e-424e-b998-23df40353ed2" providerId="ADAL" clId="{CF095414-5009-4BAC-8513-BD397859DAB3}" dt="2023-11-29T11:11:55.149" v="138" actId="47"/>
        <pc:sldMkLst>
          <pc:docMk/>
          <pc:sldMk cId="3630694044" sldId="321"/>
        </pc:sldMkLst>
      </pc:sldChg>
      <pc:sldChg chg="del">
        <pc:chgData name="Bauwens Arne" userId="4139ceab-ed7e-424e-b998-23df40353ed2" providerId="ADAL" clId="{CF095414-5009-4BAC-8513-BD397859DAB3}" dt="2023-11-29T11:11:55.299" v="139" actId="47"/>
        <pc:sldMkLst>
          <pc:docMk/>
          <pc:sldMk cId="2876999146" sldId="322"/>
        </pc:sldMkLst>
      </pc:sldChg>
      <pc:sldChg chg="del">
        <pc:chgData name="Bauwens Arne" userId="4139ceab-ed7e-424e-b998-23df40353ed2" providerId="ADAL" clId="{CF095414-5009-4BAC-8513-BD397859DAB3}" dt="2023-11-29T11:11:55.429" v="140" actId="47"/>
        <pc:sldMkLst>
          <pc:docMk/>
          <pc:sldMk cId="1425075797" sldId="323"/>
        </pc:sldMkLst>
      </pc:sldChg>
      <pc:sldChg chg="del">
        <pc:chgData name="Bauwens Arne" userId="4139ceab-ed7e-424e-b998-23df40353ed2" providerId="ADAL" clId="{CF095414-5009-4BAC-8513-BD397859DAB3}" dt="2023-11-29T11:11:55.745" v="142" actId="47"/>
        <pc:sldMkLst>
          <pc:docMk/>
          <pc:sldMk cId="3668533104" sldId="324"/>
        </pc:sldMkLst>
      </pc:sldChg>
      <pc:sldChg chg="del">
        <pc:chgData name="Bauwens Arne" userId="4139ceab-ed7e-424e-b998-23df40353ed2" providerId="ADAL" clId="{CF095414-5009-4BAC-8513-BD397859DAB3}" dt="2023-11-29T11:11:55.575" v="141" actId="47"/>
        <pc:sldMkLst>
          <pc:docMk/>
          <pc:sldMk cId="2417281238" sldId="325"/>
        </pc:sldMkLst>
      </pc:sldChg>
      <pc:sldChg chg="del">
        <pc:chgData name="Bauwens Arne" userId="4139ceab-ed7e-424e-b998-23df40353ed2" providerId="ADAL" clId="{CF095414-5009-4BAC-8513-BD397859DAB3}" dt="2023-11-29T11:11:55.925" v="143" actId="47"/>
        <pc:sldMkLst>
          <pc:docMk/>
          <pc:sldMk cId="3411168001" sldId="326"/>
        </pc:sldMkLst>
      </pc:sldChg>
      <pc:sldChg chg="del">
        <pc:chgData name="Bauwens Arne" userId="4139ceab-ed7e-424e-b998-23df40353ed2" providerId="ADAL" clId="{CF095414-5009-4BAC-8513-BD397859DAB3}" dt="2023-11-29T11:11:56.105" v="144" actId="47"/>
        <pc:sldMkLst>
          <pc:docMk/>
          <pc:sldMk cId="1644899483" sldId="327"/>
        </pc:sldMkLst>
      </pc:sldChg>
      <pc:sldChg chg="del">
        <pc:chgData name="Bauwens Arne" userId="4139ceab-ed7e-424e-b998-23df40353ed2" providerId="ADAL" clId="{CF095414-5009-4BAC-8513-BD397859DAB3}" dt="2023-11-29T11:11:56.225" v="145" actId="47"/>
        <pc:sldMkLst>
          <pc:docMk/>
          <pc:sldMk cId="3662023323" sldId="328"/>
        </pc:sldMkLst>
      </pc:sldChg>
      <pc:sldChg chg="del">
        <pc:chgData name="Bauwens Arne" userId="4139ceab-ed7e-424e-b998-23df40353ed2" providerId="ADAL" clId="{CF095414-5009-4BAC-8513-BD397859DAB3}" dt="2023-11-29T11:11:56.289" v="146" actId="47"/>
        <pc:sldMkLst>
          <pc:docMk/>
          <pc:sldMk cId="2623787811" sldId="329"/>
        </pc:sldMkLst>
      </pc:sldChg>
      <pc:sldChg chg="del">
        <pc:chgData name="Bauwens Arne" userId="4139ceab-ed7e-424e-b998-23df40353ed2" providerId="ADAL" clId="{CF095414-5009-4BAC-8513-BD397859DAB3}" dt="2023-11-29T11:11:56.449" v="147" actId="47"/>
        <pc:sldMkLst>
          <pc:docMk/>
          <pc:sldMk cId="1988926853" sldId="330"/>
        </pc:sldMkLst>
      </pc:sldChg>
      <pc:sldChg chg="del">
        <pc:chgData name="Bauwens Arne" userId="4139ceab-ed7e-424e-b998-23df40353ed2" providerId="ADAL" clId="{CF095414-5009-4BAC-8513-BD397859DAB3}" dt="2023-11-29T11:11:56.629" v="148" actId="47"/>
        <pc:sldMkLst>
          <pc:docMk/>
          <pc:sldMk cId="2375554106" sldId="331"/>
        </pc:sldMkLst>
      </pc:sldChg>
      <pc:sldChg chg="del">
        <pc:chgData name="Bauwens Arne" userId="4139ceab-ed7e-424e-b998-23df40353ed2" providerId="ADAL" clId="{CF095414-5009-4BAC-8513-BD397859DAB3}" dt="2023-11-29T11:11:56.899" v="149" actId="47"/>
        <pc:sldMkLst>
          <pc:docMk/>
          <pc:sldMk cId="3411865441" sldId="332"/>
        </pc:sldMkLst>
      </pc:sldChg>
      <pc:sldChg chg="del">
        <pc:chgData name="Bauwens Arne" userId="4139ceab-ed7e-424e-b998-23df40353ed2" providerId="ADAL" clId="{CF095414-5009-4BAC-8513-BD397859DAB3}" dt="2023-11-29T11:11:57.029" v="150" actId="47"/>
        <pc:sldMkLst>
          <pc:docMk/>
          <pc:sldMk cId="1985871202" sldId="333"/>
        </pc:sldMkLst>
      </pc:sldChg>
      <pc:sldChg chg="del">
        <pc:chgData name="Bauwens Arne" userId="4139ceab-ed7e-424e-b998-23df40353ed2" providerId="ADAL" clId="{CF095414-5009-4BAC-8513-BD397859DAB3}" dt="2023-11-29T11:11:57.179" v="151" actId="47"/>
        <pc:sldMkLst>
          <pc:docMk/>
          <pc:sldMk cId="1723467047" sldId="334"/>
        </pc:sldMkLst>
      </pc:sldChg>
      <pc:sldChg chg="del">
        <pc:chgData name="Bauwens Arne" userId="4139ceab-ed7e-424e-b998-23df40353ed2" providerId="ADAL" clId="{CF095414-5009-4BAC-8513-BD397859DAB3}" dt="2023-11-29T11:11:57.229" v="152" actId="47"/>
        <pc:sldMkLst>
          <pc:docMk/>
          <pc:sldMk cId="429587365" sldId="335"/>
        </pc:sldMkLst>
      </pc:sldChg>
      <pc:sldChg chg="del">
        <pc:chgData name="Bauwens Arne" userId="4139ceab-ed7e-424e-b998-23df40353ed2" providerId="ADAL" clId="{CF095414-5009-4BAC-8513-BD397859DAB3}" dt="2023-11-29T11:11:57.369" v="153" actId="47"/>
        <pc:sldMkLst>
          <pc:docMk/>
          <pc:sldMk cId="1210861675" sldId="336"/>
        </pc:sldMkLst>
      </pc:sldChg>
      <pc:sldChg chg="del">
        <pc:chgData name="Bauwens Arne" userId="4139ceab-ed7e-424e-b998-23df40353ed2" providerId="ADAL" clId="{CF095414-5009-4BAC-8513-BD397859DAB3}" dt="2023-11-29T11:11:57.525" v="154" actId="47"/>
        <pc:sldMkLst>
          <pc:docMk/>
          <pc:sldMk cId="4254496849" sldId="337"/>
        </pc:sldMkLst>
      </pc:sldChg>
      <pc:sldChg chg="del">
        <pc:chgData name="Bauwens Arne" userId="4139ceab-ed7e-424e-b998-23df40353ed2" providerId="ADAL" clId="{CF095414-5009-4BAC-8513-BD397859DAB3}" dt="2023-11-29T11:11:57.885" v="155" actId="47"/>
        <pc:sldMkLst>
          <pc:docMk/>
          <pc:sldMk cId="3866369935" sldId="338"/>
        </pc:sldMkLst>
      </pc:sldChg>
      <pc:sldChg chg="del">
        <pc:chgData name="Bauwens Arne" userId="4139ceab-ed7e-424e-b998-23df40353ed2" providerId="ADAL" clId="{CF095414-5009-4BAC-8513-BD397859DAB3}" dt="2023-11-29T11:11:58.215" v="156" actId="47"/>
        <pc:sldMkLst>
          <pc:docMk/>
          <pc:sldMk cId="36305804" sldId="339"/>
        </pc:sldMkLst>
      </pc:sldChg>
      <pc:sldChg chg="del">
        <pc:chgData name="Bauwens Arne" userId="4139ceab-ed7e-424e-b998-23df40353ed2" providerId="ADAL" clId="{CF095414-5009-4BAC-8513-BD397859DAB3}" dt="2023-11-29T11:11:59.565" v="157" actId="47"/>
        <pc:sldMkLst>
          <pc:docMk/>
          <pc:sldMk cId="2459468738" sldId="340"/>
        </pc:sldMkLst>
      </pc:sldChg>
    </pc:docChg>
  </pc:docChgLst>
  <pc:docChgLst>
    <pc:chgData name="Bauwens Arne" userId="4139ceab-ed7e-424e-b998-23df40353ed2" providerId="ADAL" clId="{4686837A-178E-4109-A1CE-F568E4FB2C2E}"/>
    <pc:docChg chg="custSel modSld">
      <pc:chgData name="Bauwens Arne" userId="4139ceab-ed7e-424e-b998-23df40353ed2" providerId="ADAL" clId="{4686837A-178E-4109-A1CE-F568E4FB2C2E}" dt="2023-12-11T21:36:01.818" v="0" actId="478"/>
      <pc:docMkLst>
        <pc:docMk/>
      </pc:docMkLst>
      <pc:sldChg chg="delSp mod">
        <pc:chgData name="Bauwens Arne" userId="4139ceab-ed7e-424e-b998-23df40353ed2" providerId="ADAL" clId="{4686837A-178E-4109-A1CE-F568E4FB2C2E}" dt="2023-12-11T21:36:01.818" v="0" actId="478"/>
        <pc:sldMkLst>
          <pc:docMk/>
          <pc:sldMk cId="1430267331" sldId="307"/>
        </pc:sldMkLst>
      </pc:sldChg>
    </pc:docChg>
  </pc:docChgLst>
  <pc:docChgLst>
    <pc:chgData name="Bauwens Arne" userId="4139ceab-ed7e-424e-b998-23df40353ed2" providerId="ADAL" clId="{EAAC3692-1B79-440A-9FBF-1898D85D3C4C}"/>
    <pc:docChg chg="undo redo custSel addSld delSld modSld sldOrd">
      <pc:chgData name="Bauwens Arne" userId="4139ceab-ed7e-424e-b998-23df40353ed2" providerId="ADAL" clId="{EAAC3692-1B79-440A-9FBF-1898D85D3C4C}" dt="2023-12-11T23:56:11.597" v="1751" actId="207"/>
      <pc:docMkLst>
        <pc:docMk/>
      </pc:docMkLst>
      <pc:sldChg chg="addSp modSp add del mod">
        <pc:chgData name="Bauwens Arne" userId="4139ceab-ed7e-424e-b998-23df40353ed2" providerId="ADAL" clId="{EAAC3692-1B79-440A-9FBF-1898D85D3C4C}" dt="2023-12-11T22:18:58.064" v="213" actId="47"/>
        <pc:sldMkLst>
          <pc:docMk/>
          <pc:sldMk cId="1723936325" sldId="291"/>
        </pc:sldMkLst>
      </pc:sldChg>
      <pc:sldChg chg="modSp del mod">
        <pc:chgData name="Bauwens Arne" userId="4139ceab-ed7e-424e-b998-23df40353ed2" providerId="ADAL" clId="{EAAC3692-1B79-440A-9FBF-1898D85D3C4C}" dt="2023-12-11T22:27:17.822" v="395" actId="47"/>
        <pc:sldMkLst>
          <pc:docMk/>
          <pc:sldMk cId="2715494778" sldId="305"/>
        </pc:sldMkLst>
      </pc:sldChg>
      <pc:sldChg chg="addSp modSp mod">
        <pc:chgData name="Bauwens Arne" userId="4139ceab-ed7e-424e-b998-23df40353ed2" providerId="ADAL" clId="{EAAC3692-1B79-440A-9FBF-1898D85D3C4C}" dt="2023-12-11T22:26:02.702" v="389" actId="20577"/>
        <pc:sldMkLst>
          <pc:docMk/>
          <pc:sldMk cId="1430267331" sldId="307"/>
        </pc:sldMkLst>
      </pc:sldChg>
      <pc:sldChg chg="addSp modSp new mod">
        <pc:chgData name="Bauwens Arne" userId="4139ceab-ed7e-424e-b998-23df40353ed2" providerId="ADAL" clId="{EAAC3692-1B79-440A-9FBF-1898D85D3C4C}" dt="2023-12-11T22:26:07.786" v="390"/>
        <pc:sldMkLst>
          <pc:docMk/>
          <pc:sldMk cId="4081440915" sldId="308"/>
        </pc:sldMkLst>
      </pc:sldChg>
      <pc:sldChg chg="addSp delSp modSp add mod">
        <pc:chgData name="Bauwens Arne" userId="4139ceab-ed7e-424e-b998-23df40353ed2" providerId="ADAL" clId="{EAAC3692-1B79-440A-9FBF-1898D85D3C4C}" dt="2023-12-11T22:26:10.392" v="391"/>
        <pc:sldMkLst>
          <pc:docMk/>
          <pc:sldMk cId="1499503130" sldId="309"/>
        </pc:sldMkLst>
      </pc:sldChg>
      <pc:sldChg chg="addSp modSp new mod">
        <pc:chgData name="Bauwens Arne" userId="4139ceab-ed7e-424e-b998-23df40353ed2" providerId="ADAL" clId="{EAAC3692-1B79-440A-9FBF-1898D85D3C4C}" dt="2023-12-11T22:26:13.008" v="392"/>
        <pc:sldMkLst>
          <pc:docMk/>
          <pc:sldMk cId="2590384063" sldId="310"/>
        </pc:sldMkLst>
      </pc:sldChg>
      <pc:sldChg chg="addSp delSp modSp new mod">
        <pc:chgData name="Bauwens Arne" userId="4139ceab-ed7e-424e-b998-23df40353ed2" providerId="ADAL" clId="{EAAC3692-1B79-440A-9FBF-1898D85D3C4C}" dt="2023-12-11T22:26:15.680" v="393"/>
        <pc:sldMkLst>
          <pc:docMk/>
          <pc:sldMk cId="2430042601" sldId="311"/>
        </pc:sldMkLst>
      </pc:sldChg>
      <pc:sldChg chg="addSp modSp new mod">
        <pc:chgData name="Bauwens Arne" userId="4139ceab-ed7e-424e-b998-23df40353ed2" providerId="ADAL" clId="{EAAC3692-1B79-440A-9FBF-1898D85D3C4C}" dt="2023-12-11T22:26:18.304" v="394"/>
        <pc:sldMkLst>
          <pc:docMk/>
          <pc:sldMk cId="3536044517" sldId="312"/>
        </pc:sldMkLst>
      </pc:sldChg>
      <pc:sldChg chg="addSp modSp new mod">
        <pc:chgData name="Bauwens Arne" userId="4139ceab-ed7e-424e-b998-23df40353ed2" providerId="ADAL" clId="{EAAC3692-1B79-440A-9FBF-1898D85D3C4C}" dt="2023-12-11T22:29:49.991" v="436" actId="1076"/>
        <pc:sldMkLst>
          <pc:docMk/>
          <pc:sldMk cId="969785653" sldId="313"/>
        </pc:sldMkLst>
      </pc:sldChg>
      <pc:sldChg chg="modSp add mod">
        <pc:chgData name="Bauwens Arne" userId="4139ceab-ed7e-424e-b998-23df40353ed2" providerId="ADAL" clId="{EAAC3692-1B79-440A-9FBF-1898D85D3C4C}" dt="2023-12-11T23:52:16.021" v="1697" actId="207"/>
        <pc:sldMkLst>
          <pc:docMk/>
          <pc:sldMk cId="484351213" sldId="381"/>
        </pc:sldMkLst>
      </pc:sldChg>
      <pc:sldChg chg="add del">
        <pc:chgData name="Bauwens Arne" userId="4139ceab-ed7e-424e-b998-23df40353ed2" providerId="ADAL" clId="{EAAC3692-1B79-440A-9FBF-1898D85D3C4C}" dt="2023-12-11T22:40:13.106" v="667" actId="47"/>
        <pc:sldMkLst>
          <pc:docMk/>
          <pc:sldMk cId="134554547" sldId="382"/>
        </pc:sldMkLst>
      </pc:sldChg>
      <pc:sldChg chg="addSp modSp new mod">
        <pc:chgData name="Bauwens Arne" userId="4139ceab-ed7e-424e-b998-23df40353ed2" providerId="ADAL" clId="{EAAC3692-1B79-440A-9FBF-1898D85D3C4C}" dt="2023-12-11T22:30:39.943" v="448" actId="1076"/>
        <pc:sldMkLst>
          <pc:docMk/>
          <pc:sldMk cId="2431352651" sldId="383"/>
        </pc:sldMkLst>
      </pc:sldChg>
      <pc:sldChg chg="addSp modSp new mod">
        <pc:chgData name="Bauwens Arne" userId="4139ceab-ed7e-424e-b998-23df40353ed2" providerId="ADAL" clId="{EAAC3692-1B79-440A-9FBF-1898D85D3C4C}" dt="2023-12-11T22:37:57.554" v="469" actId="1076"/>
        <pc:sldMkLst>
          <pc:docMk/>
          <pc:sldMk cId="1001873814" sldId="384"/>
        </pc:sldMkLst>
      </pc:sldChg>
      <pc:sldChg chg="addSp modSp new mod">
        <pc:chgData name="Bauwens Arne" userId="4139ceab-ed7e-424e-b998-23df40353ed2" providerId="ADAL" clId="{EAAC3692-1B79-440A-9FBF-1898D85D3C4C}" dt="2023-12-11T22:41:28.913" v="718" actId="1076"/>
        <pc:sldMkLst>
          <pc:docMk/>
          <pc:sldMk cId="2060558428" sldId="385"/>
        </pc:sldMkLst>
      </pc:sldChg>
      <pc:sldChg chg="modSp add mod">
        <pc:chgData name="Bauwens Arne" userId="4139ceab-ed7e-424e-b998-23df40353ed2" providerId="ADAL" clId="{EAAC3692-1B79-440A-9FBF-1898D85D3C4C}" dt="2023-12-11T23:53:43.966" v="1715" actId="20577"/>
        <pc:sldMkLst>
          <pc:docMk/>
          <pc:sldMk cId="3719970649" sldId="386"/>
        </pc:sldMkLst>
      </pc:sldChg>
      <pc:sldChg chg="modSp add mod">
        <pc:chgData name="Bauwens Arne" userId="4139ceab-ed7e-424e-b998-23df40353ed2" providerId="ADAL" clId="{EAAC3692-1B79-440A-9FBF-1898D85D3C4C}" dt="2023-12-11T23:53:38.888" v="1714" actId="20577"/>
        <pc:sldMkLst>
          <pc:docMk/>
          <pc:sldMk cId="1683500226" sldId="387"/>
        </pc:sldMkLst>
      </pc:sldChg>
      <pc:sldChg chg="addSp modSp new mod">
        <pc:chgData name="Bauwens Arne" userId="4139ceab-ed7e-424e-b998-23df40353ed2" providerId="ADAL" clId="{EAAC3692-1B79-440A-9FBF-1898D85D3C4C}" dt="2023-12-11T22:43:33.778" v="746" actId="1076"/>
        <pc:sldMkLst>
          <pc:docMk/>
          <pc:sldMk cId="662452230" sldId="388"/>
        </pc:sldMkLst>
      </pc:sldChg>
      <pc:sldChg chg="addSp modSp new mod">
        <pc:chgData name="Bauwens Arne" userId="4139ceab-ed7e-424e-b998-23df40353ed2" providerId="ADAL" clId="{EAAC3692-1B79-440A-9FBF-1898D85D3C4C}" dt="2023-12-11T22:44:41.319" v="763" actId="1076"/>
        <pc:sldMkLst>
          <pc:docMk/>
          <pc:sldMk cId="1941414796" sldId="389"/>
        </pc:sldMkLst>
      </pc:sldChg>
      <pc:sldChg chg="addSp modSp new mod">
        <pc:chgData name="Bauwens Arne" userId="4139ceab-ed7e-424e-b998-23df40353ed2" providerId="ADAL" clId="{EAAC3692-1B79-440A-9FBF-1898D85D3C4C}" dt="2023-12-11T22:45:45.220" v="785" actId="1076"/>
        <pc:sldMkLst>
          <pc:docMk/>
          <pc:sldMk cId="595881201" sldId="390"/>
        </pc:sldMkLst>
      </pc:sldChg>
      <pc:sldChg chg="addSp modSp new mod">
        <pc:chgData name="Bauwens Arne" userId="4139ceab-ed7e-424e-b998-23df40353ed2" providerId="ADAL" clId="{EAAC3692-1B79-440A-9FBF-1898D85D3C4C}" dt="2023-12-11T22:47:08.195" v="825" actId="12"/>
        <pc:sldMkLst>
          <pc:docMk/>
          <pc:sldMk cId="73254072" sldId="391"/>
        </pc:sldMkLst>
      </pc:sldChg>
      <pc:sldChg chg="addSp modSp new mod">
        <pc:chgData name="Bauwens Arne" userId="4139ceab-ed7e-424e-b998-23df40353ed2" providerId="ADAL" clId="{EAAC3692-1B79-440A-9FBF-1898D85D3C4C}" dt="2023-12-11T22:48:00.915" v="844" actId="1076"/>
        <pc:sldMkLst>
          <pc:docMk/>
          <pc:sldMk cId="452701412" sldId="392"/>
        </pc:sldMkLst>
      </pc:sldChg>
      <pc:sldChg chg="addSp modSp new mod">
        <pc:chgData name="Bauwens Arne" userId="4139ceab-ed7e-424e-b998-23df40353ed2" providerId="ADAL" clId="{EAAC3692-1B79-440A-9FBF-1898D85D3C4C}" dt="2023-12-11T22:49:06.959" v="861" actId="14100"/>
        <pc:sldMkLst>
          <pc:docMk/>
          <pc:sldMk cId="273396488" sldId="393"/>
        </pc:sldMkLst>
      </pc:sldChg>
      <pc:sldChg chg="addSp modSp new mod">
        <pc:chgData name="Bauwens Arne" userId="4139ceab-ed7e-424e-b998-23df40353ed2" providerId="ADAL" clId="{EAAC3692-1B79-440A-9FBF-1898D85D3C4C}" dt="2023-12-11T22:50:47.891" v="879" actId="1076"/>
        <pc:sldMkLst>
          <pc:docMk/>
          <pc:sldMk cId="201959177" sldId="394"/>
        </pc:sldMkLst>
      </pc:sldChg>
      <pc:sldChg chg="modSp add mod">
        <pc:chgData name="Bauwens Arne" userId="4139ceab-ed7e-424e-b998-23df40353ed2" providerId="ADAL" clId="{EAAC3692-1B79-440A-9FBF-1898D85D3C4C}" dt="2023-12-11T23:53:31.439" v="1713" actId="20577"/>
        <pc:sldMkLst>
          <pc:docMk/>
          <pc:sldMk cId="1466554614" sldId="395"/>
        </pc:sldMkLst>
      </pc:sldChg>
      <pc:sldChg chg="addSp delSp modSp add mod ord">
        <pc:chgData name="Bauwens Arne" userId="4139ceab-ed7e-424e-b998-23df40353ed2" providerId="ADAL" clId="{EAAC3692-1B79-440A-9FBF-1898D85D3C4C}" dt="2023-12-11T22:52:42.355" v="924" actId="1076"/>
        <pc:sldMkLst>
          <pc:docMk/>
          <pc:sldMk cId="3663302841" sldId="396"/>
        </pc:sldMkLst>
      </pc:sldChg>
      <pc:sldChg chg="addSp modSp new mod">
        <pc:chgData name="Bauwens Arne" userId="4139ceab-ed7e-424e-b998-23df40353ed2" providerId="ADAL" clId="{EAAC3692-1B79-440A-9FBF-1898D85D3C4C}" dt="2023-12-11T22:59:26.230" v="946" actId="1076"/>
        <pc:sldMkLst>
          <pc:docMk/>
          <pc:sldMk cId="281317339" sldId="397"/>
        </pc:sldMkLst>
      </pc:sldChg>
      <pc:sldChg chg="addSp modSp add mod">
        <pc:chgData name="Bauwens Arne" userId="4139ceab-ed7e-424e-b998-23df40353ed2" providerId="ADAL" clId="{EAAC3692-1B79-440A-9FBF-1898D85D3C4C}" dt="2023-12-11T23:00:29.445" v="969" actId="1076"/>
        <pc:sldMkLst>
          <pc:docMk/>
          <pc:sldMk cId="3697109925" sldId="398"/>
        </pc:sldMkLst>
      </pc:sldChg>
      <pc:sldChg chg="addSp modSp add mod">
        <pc:chgData name="Bauwens Arne" userId="4139ceab-ed7e-424e-b998-23df40353ed2" providerId="ADAL" clId="{EAAC3692-1B79-440A-9FBF-1898D85D3C4C}" dt="2023-12-11T23:02:00.841" v="1005" actId="1076"/>
        <pc:sldMkLst>
          <pc:docMk/>
          <pc:sldMk cId="1883702545" sldId="399"/>
        </pc:sldMkLst>
      </pc:sldChg>
      <pc:sldChg chg="addSp modSp add mod">
        <pc:chgData name="Bauwens Arne" userId="4139ceab-ed7e-424e-b998-23df40353ed2" providerId="ADAL" clId="{EAAC3692-1B79-440A-9FBF-1898D85D3C4C}" dt="2023-12-11T23:09:29.457" v="1020" actId="1076"/>
        <pc:sldMkLst>
          <pc:docMk/>
          <pc:sldMk cId="2454788145" sldId="400"/>
        </pc:sldMkLst>
      </pc:sldChg>
      <pc:sldChg chg="addSp modSp add mod">
        <pc:chgData name="Bauwens Arne" userId="4139ceab-ed7e-424e-b998-23df40353ed2" providerId="ADAL" clId="{EAAC3692-1B79-440A-9FBF-1898D85D3C4C}" dt="2023-12-11T23:10:22.771" v="1033" actId="1076"/>
        <pc:sldMkLst>
          <pc:docMk/>
          <pc:sldMk cId="3578714878" sldId="401"/>
        </pc:sldMkLst>
      </pc:sldChg>
      <pc:sldChg chg="modSp add mod">
        <pc:chgData name="Bauwens Arne" userId="4139ceab-ed7e-424e-b998-23df40353ed2" providerId="ADAL" clId="{EAAC3692-1B79-440A-9FBF-1898D85D3C4C}" dt="2023-12-11T23:54:10.451" v="1719" actId="113"/>
        <pc:sldMkLst>
          <pc:docMk/>
          <pc:sldMk cId="3394482783" sldId="402"/>
        </pc:sldMkLst>
      </pc:sldChg>
      <pc:sldChg chg="addSp delSp modSp add mod">
        <pc:chgData name="Bauwens Arne" userId="4139ceab-ed7e-424e-b998-23df40353ed2" providerId="ADAL" clId="{EAAC3692-1B79-440A-9FBF-1898D85D3C4C}" dt="2023-12-11T23:12:02.926" v="1095" actId="1076"/>
        <pc:sldMkLst>
          <pc:docMk/>
          <pc:sldMk cId="3156007420" sldId="403"/>
        </pc:sldMkLst>
      </pc:sldChg>
      <pc:sldChg chg="addSp delSp modSp add mod">
        <pc:chgData name="Bauwens Arne" userId="4139ceab-ed7e-424e-b998-23df40353ed2" providerId="ADAL" clId="{EAAC3692-1B79-440A-9FBF-1898D85D3C4C}" dt="2023-12-11T23:12:24.822" v="1102" actId="1076"/>
        <pc:sldMkLst>
          <pc:docMk/>
          <pc:sldMk cId="1663093590" sldId="404"/>
        </pc:sldMkLst>
      </pc:sldChg>
      <pc:sldChg chg="addSp modSp add mod">
        <pc:chgData name="Bauwens Arne" userId="4139ceab-ed7e-424e-b998-23df40353ed2" providerId="ADAL" clId="{EAAC3692-1B79-440A-9FBF-1898D85D3C4C}" dt="2023-12-11T23:13:09.660" v="1114" actId="1076"/>
        <pc:sldMkLst>
          <pc:docMk/>
          <pc:sldMk cId="2910149264" sldId="405"/>
        </pc:sldMkLst>
      </pc:sldChg>
      <pc:sldChg chg="addSp modSp add mod">
        <pc:chgData name="Bauwens Arne" userId="4139ceab-ed7e-424e-b998-23df40353ed2" providerId="ADAL" clId="{EAAC3692-1B79-440A-9FBF-1898D85D3C4C}" dt="2023-12-11T23:14:07.799" v="1129" actId="1076"/>
        <pc:sldMkLst>
          <pc:docMk/>
          <pc:sldMk cId="2279704229" sldId="406"/>
        </pc:sldMkLst>
      </pc:sldChg>
      <pc:sldChg chg="addSp modSp add mod">
        <pc:chgData name="Bauwens Arne" userId="4139ceab-ed7e-424e-b998-23df40353ed2" providerId="ADAL" clId="{EAAC3692-1B79-440A-9FBF-1898D85D3C4C}" dt="2023-12-11T23:15:34.198" v="1141" actId="1076"/>
        <pc:sldMkLst>
          <pc:docMk/>
          <pc:sldMk cId="1131269879" sldId="407"/>
        </pc:sldMkLst>
      </pc:sldChg>
      <pc:sldChg chg="modSp add mod">
        <pc:chgData name="Bauwens Arne" userId="4139ceab-ed7e-424e-b998-23df40353ed2" providerId="ADAL" clId="{EAAC3692-1B79-440A-9FBF-1898D85D3C4C}" dt="2023-12-11T23:54:26.204" v="1724" actId="207"/>
        <pc:sldMkLst>
          <pc:docMk/>
          <pc:sldMk cId="859103850" sldId="408"/>
        </pc:sldMkLst>
      </pc:sldChg>
      <pc:sldChg chg="addSp delSp modSp add mod">
        <pc:chgData name="Bauwens Arne" userId="4139ceab-ed7e-424e-b998-23df40353ed2" providerId="ADAL" clId="{EAAC3692-1B79-440A-9FBF-1898D85D3C4C}" dt="2023-12-11T23:16:32.752" v="1174" actId="14100"/>
        <pc:sldMkLst>
          <pc:docMk/>
          <pc:sldMk cId="3011254221" sldId="409"/>
        </pc:sldMkLst>
      </pc:sldChg>
      <pc:sldChg chg="addSp delSp modSp add mod">
        <pc:chgData name="Bauwens Arne" userId="4139ceab-ed7e-424e-b998-23df40353ed2" providerId="ADAL" clId="{EAAC3692-1B79-440A-9FBF-1898D85D3C4C}" dt="2023-12-11T23:20:47.394" v="1263" actId="1036"/>
        <pc:sldMkLst>
          <pc:docMk/>
          <pc:sldMk cId="2537441671" sldId="410"/>
        </pc:sldMkLst>
      </pc:sldChg>
      <pc:sldChg chg="addSp modSp add mod">
        <pc:chgData name="Bauwens Arne" userId="4139ceab-ed7e-424e-b998-23df40353ed2" providerId="ADAL" clId="{EAAC3692-1B79-440A-9FBF-1898D85D3C4C}" dt="2023-12-11T23:20:40.900" v="1253" actId="1036"/>
        <pc:sldMkLst>
          <pc:docMk/>
          <pc:sldMk cId="2602842570" sldId="411"/>
        </pc:sldMkLst>
      </pc:sldChg>
      <pc:sldChg chg="addSp modSp add mod">
        <pc:chgData name="Bauwens Arne" userId="4139ceab-ed7e-424e-b998-23df40353ed2" providerId="ADAL" clId="{EAAC3692-1B79-440A-9FBF-1898D85D3C4C}" dt="2023-12-11T23:20:31.043" v="1241" actId="1076"/>
        <pc:sldMkLst>
          <pc:docMk/>
          <pc:sldMk cId="235307465" sldId="412"/>
        </pc:sldMkLst>
      </pc:sldChg>
      <pc:sldChg chg="addSp modSp add mod">
        <pc:chgData name="Bauwens Arne" userId="4139ceab-ed7e-424e-b998-23df40353ed2" providerId="ADAL" clId="{EAAC3692-1B79-440A-9FBF-1898D85D3C4C}" dt="2023-12-11T23:55:02.459" v="1734" actId="20577"/>
        <pc:sldMkLst>
          <pc:docMk/>
          <pc:sldMk cId="932864956" sldId="413"/>
        </pc:sldMkLst>
      </pc:sldChg>
      <pc:sldChg chg="modSp add mod ord">
        <pc:chgData name="Bauwens Arne" userId="4139ceab-ed7e-424e-b998-23df40353ed2" providerId="ADAL" clId="{EAAC3692-1B79-440A-9FBF-1898D85D3C4C}" dt="2023-12-11T23:55:34.377" v="1743" actId="207"/>
        <pc:sldMkLst>
          <pc:docMk/>
          <pc:sldMk cId="344705764" sldId="414"/>
        </pc:sldMkLst>
      </pc:sldChg>
      <pc:sldChg chg="addSp delSp modSp add mod ord">
        <pc:chgData name="Bauwens Arne" userId="4139ceab-ed7e-424e-b998-23df40353ed2" providerId="ADAL" clId="{EAAC3692-1B79-440A-9FBF-1898D85D3C4C}" dt="2023-12-11T23:24:20.419" v="1347" actId="1036"/>
        <pc:sldMkLst>
          <pc:docMk/>
          <pc:sldMk cId="3387575221" sldId="415"/>
        </pc:sldMkLst>
      </pc:sldChg>
      <pc:sldChg chg="addSp delSp modSp add mod">
        <pc:chgData name="Bauwens Arne" userId="4139ceab-ed7e-424e-b998-23df40353ed2" providerId="ADAL" clId="{EAAC3692-1B79-440A-9FBF-1898D85D3C4C}" dt="2023-12-11T23:26:22.921" v="1374" actId="12"/>
        <pc:sldMkLst>
          <pc:docMk/>
          <pc:sldMk cId="2293096653" sldId="416"/>
        </pc:sldMkLst>
      </pc:sldChg>
      <pc:sldChg chg="addSp modSp add mod">
        <pc:chgData name="Bauwens Arne" userId="4139ceab-ed7e-424e-b998-23df40353ed2" providerId="ADAL" clId="{EAAC3692-1B79-440A-9FBF-1898D85D3C4C}" dt="2023-12-11T23:27:09.155" v="1392" actId="1582"/>
        <pc:sldMkLst>
          <pc:docMk/>
          <pc:sldMk cId="1854185844" sldId="417"/>
        </pc:sldMkLst>
      </pc:sldChg>
      <pc:sldChg chg="addSp modSp add mod">
        <pc:chgData name="Bauwens Arne" userId="4139ceab-ed7e-424e-b998-23df40353ed2" providerId="ADAL" clId="{EAAC3692-1B79-440A-9FBF-1898D85D3C4C}" dt="2023-12-11T23:28:23.083" v="1405" actId="1076"/>
        <pc:sldMkLst>
          <pc:docMk/>
          <pc:sldMk cId="3312220759" sldId="418"/>
        </pc:sldMkLst>
      </pc:sldChg>
      <pc:sldChg chg="modSp add mod modShow">
        <pc:chgData name="Bauwens Arne" userId="4139ceab-ed7e-424e-b998-23df40353ed2" providerId="ADAL" clId="{EAAC3692-1B79-440A-9FBF-1898D85D3C4C}" dt="2023-12-11T23:55:57.558" v="1749" actId="207"/>
        <pc:sldMkLst>
          <pc:docMk/>
          <pc:sldMk cId="2436148420" sldId="419"/>
        </pc:sldMkLst>
      </pc:sldChg>
      <pc:sldChg chg="addSp delSp modSp add mod ord modShow">
        <pc:chgData name="Bauwens Arne" userId="4139ceab-ed7e-424e-b998-23df40353ed2" providerId="ADAL" clId="{EAAC3692-1B79-440A-9FBF-1898D85D3C4C}" dt="2023-12-11T23:33:06.407" v="1581" actId="1076"/>
        <pc:sldMkLst>
          <pc:docMk/>
          <pc:sldMk cId="1121859166" sldId="420"/>
        </pc:sldMkLst>
      </pc:sldChg>
      <pc:sldChg chg="addSp modSp add mod ord modShow">
        <pc:chgData name="Bauwens Arne" userId="4139ceab-ed7e-424e-b998-23df40353ed2" providerId="ADAL" clId="{EAAC3692-1B79-440A-9FBF-1898D85D3C4C}" dt="2023-12-11T23:31:38.434" v="1539" actId="1076"/>
        <pc:sldMkLst>
          <pc:docMk/>
          <pc:sldMk cId="163286745" sldId="421"/>
        </pc:sldMkLst>
      </pc:sldChg>
      <pc:sldChg chg="addSp modSp add mod modShow">
        <pc:chgData name="Bauwens Arne" userId="4139ceab-ed7e-424e-b998-23df40353ed2" providerId="ADAL" clId="{EAAC3692-1B79-440A-9FBF-1898D85D3C4C}" dt="2023-12-11T23:33:57.052" v="1594" actId="729"/>
        <pc:sldMkLst>
          <pc:docMk/>
          <pc:sldMk cId="2405819134" sldId="422"/>
        </pc:sldMkLst>
      </pc:sldChg>
      <pc:sldChg chg="modSp add mod">
        <pc:chgData name="Bauwens Arne" userId="4139ceab-ed7e-424e-b998-23df40353ed2" providerId="ADAL" clId="{EAAC3692-1B79-440A-9FBF-1898D85D3C4C}" dt="2023-12-11T23:56:11.597" v="1751" actId="207"/>
        <pc:sldMkLst>
          <pc:docMk/>
          <pc:sldMk cId="1425800232" sldId="423"/>
        </pc:sldMkLst>
      </pc:sldChg>
      <pc:sldChg chg="addSp delSp modSp add mod ord">
        <pc:chgData name="Bauwens Arne" userId="4139ceab-ed7e-424e-b998-23df40353ed2" providerId="ADAL" clId="{EAAC3692-1B79-440A-9FBF-1898D85D3C4C}" dt="2023-12-11T23:48:57.307" v="1639" actId="1076"/>
        <pc:sldMkLst>
          <pc:docMk/>
          <pc:sldMk cId="2867131007" sldId="424"/>
        </pc:sldMkLst>
      </pc:sldChg>
      <pc:sldChg chg="addSp delSp modSp add mod modAnim">
        <pc:chgData name="Bauwens Arne" userId="4139ceab-ed7e-424e-b998-23df40353ed2" providerId="ADAL" clId="{EAAC3692-1B79-440A-9FBF-1898D85D3C4C}" dt="2023-12-11T23:49:28.569" v="1649" actId="1076"/>
        <pc:sldMkLst>
          <pc:docMk/>
          <pc:sldMk cId="4179817596" sldId="425"/>
        </pc:sldMkLst>
      </pc:sldChg>
      <pc:sldChg chg="addSp modSp add mod">
        <pc:chgData name="Bauwens Arne" userId="4139ceab-ed7e-424e-b998-23df40353ed2" providerId="ADAL" clId="{EAAC3692-1B79-440A-9FBF-1898D85D3C4C}" dt="2023-12-11T23:50:17.542" v="1661" actId="1076"/>
        <pc:sldMkLst>
          <pc:docMk/>
          <pc:sldMk cId="4062582535" sldId="426"/>
        </pc:sldMkLst>
      </pc:sldChg>
      <pc:sldChg chg="addSp modSp add mod">
        <pc:chgData name="Bauwens Arne" userId="4139ceab-ed7e-424e-b998-23df40353ed2" providerId="ADAL" clId="{EAAC3692-1B79-440A-9FBF-1898D85D3C4C}" dt="2023-12-11T23:51:30.676" v="1686" actId="1076"/>
        <pc:sldMkLst>
          <pc:docMk/>
          <pc:sldMk cId="733602039" sldId="427"/>
        </pc:sldMkLst>
      </pc:sldChg>
      <pc:sldChg chg="addSp delSp modSp add mod">
        <pc:chgData name="Bauwens Arne" userId="4139ceab-ed7e-424e-b998-23df40353ed2" providerId="ADAL" clId="{EAAC3692-1B79-440A-9FBF-1898D85D3C4C}" dt="2023-12-11T23:51:47.533" v="1690" actId="478"/>
        <pc:sldMkLst>
          <pc:docMk/>
          <pc:sldMk cId="3501134814" sldId="428"/>
        </pc:sldMkLst>
      </pc:sldChg>
      <pc:sldChg chg="modSp add mod">
        <pc:chgData name="Bauwens Arne" userId="4139ceab-ed7e-424e-b998-23df40353ed2" providerId="ADAL" clId="{EAAC3692-1B79-440A-9FBF-1898D85D3C4C}" dt="2023-12-11T23:55:40.207" v="1745" actId="207"/>
        <pc:sldMkLst>
          <pc:docMk/>
          <pc:sldMk cId="4046637307" sldId="429"/>
        </pc:sldMkLst>
      </pc:sldChg>
      <pc:sldMasterChg chg="delSldLayout">
        <pc:chgData name="Bauwens Arne" userId="4139ceab-ed7e-424e-b998-23df40353ed2" providerId="ADAL" clId="{EAAC3692-1B79-440A-9FBF-1898D85D3C4C}" dt="2023-12-11T22:18:58.064" v="213" actId="47"/>
        <pc:sldMasterMkLst>
          <pc:docMk/>
          <pc:sldMasterMk cId="2587856834" sldId="2147483672"/>
        </pc:sldMasterMkLst>
        <pc:sldLayoutChg chg="del">
          <pc:chgData name="Bauwens Arne" userId="4139ceab-ed7e-424e-b998-23df40353ed2" providerId="ADAL" clId="{EAAC3692-1B79-440A-9FBF-1898D85D3C4C}" dt="2023-12-11T22:18:58.064" v="213" actId="47"/>
          <pc:sldLayoutMkLst>
            <pc:docMk/>
            <pc:sldMasterMk cId="2587856834" sldId="2147483672"/>
            <pc:sldLayoutMk cId="3049477677" sldId="2147483765"/>
          </pc:sldLayoutMkLst>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3/10/2025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3/10/2025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3/10/2025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6C23E295-A1A5-4488-BC09-D942F81F4A15}" type="slidenum">
              <a:rPr lang="nl-BE" smtClean="0"/>
              <a:t>2</a:t>
            </a:fld>
            <a:endParaRPr lang="nl-BE"/>
          </a:p>
        </p:txBody>
      </p:sp>
    </p:spTree>
    <p:extLst>
      <p:ext uri="{BB962C8B-B14F-4D97-AF65-F5344CB8AC3E}">
        <p14:creationId xmlns:p14="http://schemas.microsoft.com/office/powerpoint/2010/main" val="1950601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US" dirty="0" err="1"/>
              <a:t>Rivier</a:t>
            </a:r>
            <a:r>
              <a:rPr lang="en-US" dirty="0"/>
              <a:t> </a:t>
            </a:r>
            <a:r>
              <a:rPr lang="en-US" dirty="0" err="1"/>
              <a:t>en</a:t>
            </a:r>
            <a:r>
              <a:rPr lang="en-US" dirty="0"/>
              <a:t> </a:t>
            </a:r>
            <a:r>
              <a:rPr lang="en-US" dirty="0" err="1"/>
              <a:t>stuwdam</a:t>
            </a:r>
            <a:r>
              <a:rPr lang="en-US" dirty="0"/>
              <a:t> </a:t>
            </a:r>
            <a:r>
              <a:rPr lang="en-US" dirty="0" err="1"/>
              <a:t>ongeveer</a:t>
            </a:r>
            <a:r>
              <a:rPr lang="en-US" dirty="0"/>
              <a:t> </a:t>
            </a:r>
            <a:r>
              <a:rPr lang="en-US" dirty="0" err="1"/>
              <a:t>hetzelfde</a:t>
            </a:r>
            <a:r>
              <a:rPr lang="en-US" dirty="0"/>
              <a:t>, </a:t>
            </a:r>
            <a:r>
              <a:rPr lang="en-US" dirty="0" err="1"/>
              <a:t>rivier</a:t>
            </a:r>
            <a:r>
              <a:rPr lang="en-US" dirty="0"/>
              <a:t> </a:t>
            </a:r>
            <a:r>
              <a:rPr lang="en-US" dirty="0" err="1"/>
              <a:t>ongecontroleerd</a:t>
            </a:r>
            <a:r>
              <a:rPr lang="en-US" dirty="0"/>
              <a:t> water laten </a:t>
            </a:r>
            <a:r>
              <a:rPr lang="en-US" dirty="0" err="1"/>
              <a:t>vallen</a:t>
            </a:r>
            <a:r>
              <a:rPr lang="en-US" dirty="0"/>
              <a:t> </a:t>
            </a:r>
            <a:r>
              <a:rPr lang="en-US" dirty="0">
                <a:sym typeface="Wingdings" panose="05000000000000000000" pitchFamily="2" charset="2"/>
              </a:rPr>
              <a:t> continue </a:t>
            </a:r>
            <a:r>
              <a:rPr lang="en-US" dirty="0" err="1">
                <a:sym typeface="Wingdings" panose="05000000000000000000" pitchFamily="2" charset="2"/>
              </a:rPr>
              <a:t>stroom</a:t>
            </a:r>
            <a:r>
              <a:rPr lang="en-US" dirty="0">
                <a:sym typeface="Wingdings" panose="05000000000000000000" pitchFamily="2" charset="2"/>
              </a:rPr>
              <a:t> </a:t>
            </a:r>
          </a:p>
          <a:p>
            <a:r>
              <a:rPr lang="en-US" dirty="0" err="1">
                <a:sym typeface="Wingdings" panose="05000000000000000000" pitchFamily="2" charset="2"/>
              </a:rPr>
              <a:t>Stuwdam</a:t>
            </a:r>
            <a:r>
              <a:rPr lang="en-US" dirty="0">
                <a:sym typeface="Wingdings" panose="05000000000000000000" pitchFamily="2" charset="2"/>
              </a:rPr>
              <a:t> </a:t>
            </a:r>
            <a:r>
              <a:rPr lang="en-US" dirty="0" err="1">
                <a:sym typeface="Wingdings" panose="05000000000000000000" pitchFamily="2" charset="2"/>
              </a:rPr>
              <a:t>iets</a:t>
            </a:r>
            <a:r>
              <a:rPr lang="en-US" dirty="0">
                <a:sym typeface="Wingdings" panose="05000000000000000000" pitchFamily="2" charset="2"/>
              </a:rPr>
              <a:t> </a:t>
            </a:r>
            <a:r>
              <a:rPr lang="en-US" dirty="0" err="1">
                <a:sym typeface="Wingdings" panose="05000000000000000000" pitchFamily="2" charset="2"/>
              </a:rPr>
              <a:t>gecontroleerder</a:t>
            </a:r>
            <a:r>
              <a:rPr lang="en-US" dirty="0">
                <a:sym typeface="Wingdings" panose="05000000000000000000" pitchFamily="2" charset="2"/>
              </a:rPr>
              <a:t> door dam </a:t>
            </a:r>
            <a:r>
              <a:rPr lang="en-US" dirty="0" err="1">
                <a:sym typeface="Wingdings" panose="05000000000000000000" pitchFamily="2" charset="2"/>
              </a:rPr>
              <a:t>te</a:t>
            </a:r>
            <a:r>
              <a:rPr lang="en-US" dirty="0">
                <a:sym typeface="Wingdings" panose="05000000000000000000" pitchFamily="2" charset="2"/>
              </a:rPr>
              <a:t> </a:t>
            </a:r>
            <a:r>
              <a:rPr lang="en-US" dirty="0" err="1">
                <a:sym typeface="Wingdings" panose="05000000000000000000" pitchFamily="2" charset="2"/>
              </a:rPr>
              <a:t>maken</a:t>
            </a:r>
            <a:r>
              <a:rPr lang="en-US" dirty="0">
                <a:sym typeface="Wingdings" panose="05000000000000000000" pitchFamily="2" charset="2"/>
              </a:rPr>
              <a:t> met </a:t>
            </a:r>
            <a:r>
              <a:rPr lang="en-US" dirty="0" err="1">
                <a:sym typeface="Wingdings" panose="05000000000000000000" pitchFamily="2" charset="2"/>
              </a:rPr>
              <a:t>kleppen</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45</a:t>
            </a:fld>
            <a:endParaRPr lang="nl-BE"/>
          </a:p>
        </p:txBody>
      </p:sp>
    </p:spTree>
    <p:extLst>
      <p:ext uri="{BB962C8B-B14F-4D97-AF65-F5344CB8AC3E}">
        <p14:creationId xmlns:p14="http://schemas.microsoft.com/office/powerpoint/2010/main" val="1880531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US" dirty="0" err="1"/>
              <a:t>Waarom</a:t>
            </a:r>
            <a:r>
              <a:rPr lang="en-US" dirty="0"/>
              <a:t> </a:t>
            </a:r>
            <a:r>
              <a:rPr lang="en-US" dirty="0" err="1"/>
              <a:t>zijn</a:t>
            </a:r>
            <a:r>
              <a:rPr lang="en-US" dirty="0"/>
              <a:t> </a:t>
            </a:r>
            <a:r>
              <a:rPr lang="en-US" dirty="0" err="1"/>
              <a:t>netten</a:t>
            </a:r>
            <a:r>
              <a:rPr lang="en-US" dirty="0"/>
              <a:t> AC? </a:t>
            </a:r>
            <a:r>
              <a:rPr lang="en-US" dirty="0">
                <a:sym typeface="Wingdings" panose="05000000000000000000" pitchFamily="2" charset="2"/>
              </a:rPr>
              <a:t> In die </a:t>
            </a:r>
            <a:r>
              <a:rPr lang="en-US" dirty="0" err="1">
                <a:sym typeface="Wingdings" panose="05000000000000000000" pitchFamily="2" charset="2"/>
              </a:rPr>
              <a:t>tijd</a:t>
            </a:r>
            <a:r>
              <a:rPr lang="en-US" dirty="0">
                <a:sym typeface="Wingdings" panose="05000000000000000000" pitchFamily="2" charset="2"/>
              </a:rPr>
              <a:t> AC </a:t>
            </a:r>
            <a:r>
              <a:rPr lang="en-US" dirty="0" err="1">
                <a:sym typeface="Wingdings" panose="05000000000000000000" pitchFamily="2" charset="2"/>
              </a:rPr>
              <a:t>veel</a:t>
            </a:r>
            <a:r>
              <a:rPr lang="en-US" dirty="0">
                <a:sym typeface="Wingdings" panose="05000000000000000000" pitchFamily="2" charset="2"/>
              </a:rPr>
              <a:t> </a:t>
            </a:r>
            <a:r>
              <a:rPr lang="en-US" dirty="0" err="1">
                <a:sym typeface="Wingdings" panose="05000000000000000000" pitchFamily="2" charset="2"/>
              </a:rPr>
              <a:t>efficienter</a:t>
            </a:r>
            <a:r>
              <a:rPr lang="en-US" dirty="0">
                <a:sym typeface="Wingdings" panose="05000000000000000000" pitchFamily="2" charset="2"/>
              </a:rPr>
              <a:t> om </a:t>
            </a:r>
            <a:r>
              <a:rPr lang="en-US" dirty="0" err="1">
                <a:sym typeface="Wingdings" panose="05000000000000000000" pitchFamily="2" charset="2"/>
              </a:rPr>
              <a:t>om</a:t>
            </a:r>
            <a:r>
              <a:rPr lang="en-US" dirty="0">
                <a:sym typeface="Wingdings" panose="05000000000000000000" pitchFamily="2" charset="2"/>
              </a:rPr>
              <a:t> </a:t>
            </a:r>
            <a:r>
              <a:rPr lang="en-US" dirty="0" err="1">
                <a:sym typeface="Wingdings" panose="05000000000000000000" pitchFamily="2" charset="2"/>
              </a:rPr>
              <a:t>te</a:t>
            </a:r>
            <a:r>
              <a:rPr lang="en-US" dirty="0">
                <a:sym typeface="Wingdings" panose="05000000000000000000" pitchFamily="2" charset="2"/>
              </a:rPr>
              <a:t> </a:t>
            </a:r>
            <a:r>
              <a:rPr lang="en-US" dirty="0" err="1">
                <a:sym typeface="Wingdings" panose="05000000000000000000" pitchFamily="2" charset="2"/>
              </a:rPr>
              <a:t>zetten</a:t>
            </a:r>
            <a:r>
              <a:rPr lang="en-US" dirty="0">
                <a:sym typeface="Wingdings" panose="05000000000000000000" pitchFamily="2" charset="2"/>
              </a:rPr>
              <a:t> in </a:t>
            </a:r>
            <a:r>
              <a:rPr lang="en-US" dirty="0" err="1">
                <a:sym typeface="Wingdings" panose="05000000000000000000" pitchFamily="2" charset="2"/>
              </a:rPr>
              <a:t>hoge</a:t>
            </a:r>
            <a:r>
              <a:rPr lang="en-US" dirty="0">
                <a:sym typeface="Wingdings" panose="05000000000000000000" pitchFamily="2" charset="2"/>
              </a:rPr>
              <a:t> spanning (</a:t>
            </a:r>
            <a:r>
              <a:rPr lang="en-US" dirty="0" err="1">
                <a:sym typeface="Wingdings" panose="05000000000000000000" pitchFamily="2" charset="2"/>
              </a:rPr>
              <a:t>dus</a:t>
            </a:r>
            <a:r>
              <a:rPr lang="en-US" dirty="0">
                <a:sym typeface="Wingdings" panose="05000000000000000000" pitchFamily="2" charset="2"/>
              </a:rPr>
              <a:t> minder </a:t>
            </a:r>
            <a:r>
              <a:rPr lang="en-US" dirty="0" err="1">
                <a:sym typeface="Wingdings" panose="05000000000000000000" pitchFamily="2" charset="2"/>
              </a:rPr>
              <a:t>stroom</a:t>
            </a:r>
            <a:r>
              <a:rPr lang="en-US" dirty="0">
                <a:sym typeface="Wingdings" panose="05000000000000000000" pitchFamily="2" charset="2"/>
              </a:rPr>
              <a:t>, </a:t>
            </a:r>
            <a:r>
              <a:rPr lang="en-US" dirty="0" err="1">
                <a:sym typeface="Wingdings" panose="05000000000000000000" pitchFamily="2" charset="2"/>
              </a:rPr>
              <a:t>opwarming</a:t>
            </a:r>
            <a:r>
              <a:rPr lang="en-US" dirty="0">
                <a:sym typeface="Wingdings" panose="05000000000000000000" pitchFamily="2" charset="2"/>
              </a:rPr>
              <a:t>, </a:t>
            </a:r>
            <a:r>
              <a:rPr lang="en-US" dirty="0" err="1">
                <a:sym typeface="Wingdings" panose="05000000000000000000" pitchFamily="2" charset="2"/>
              </a:rPr>
              <a:t>verlies</a:t>
            </a:r>
            <a:r>
              <a:rPr lang="en-US" dirty="0">
                <a:sym typeface="Wingdings" panose="05000000000000000000" pitchFamily="2" charset="2"/>
              </a:rPr>
              <a:t>) (DC –DC conv +- 50% in 1900, </a:t>
            </a:r>
            <a:r>
              <a:rPr lang="en-US" dirty="0" err="1">
                <a:sym typeface="Wingdings" panose="05000000000000000000" pitchFamily="2" charset="2"/>
              </a:rPr>
              <a:t>transfo</a:t>
            </a:r>
            <a:r>
              <a:rPr lang="en-US" dirty="0">
                <a:sym typeface="Wingdings" panose="05000000000000000000" pitchFamily="2" charset="2"/>
              </a:rPr>
              <a:t> </a:t>
            </a:r>
            <a:r>
              <a:rPr lang="en-US" dirty="0" err="1">
                <a:sym typeface="Wingdings" panose="05000000000000000000" pitchFamily="2" charset="2"/>
              </a:rPr>
              <a:t>toen</a:t>
            </a:r>
            <a:r>
              <a:rPr lang="en-US" dirty="0">
                <a:sym typeface="Wingdings" panose="05000000000000000000" pitchFamily="2" charset="2"/>
              </a:rPr>
              <a:t> al +90%)</a:t>
            </a:r>
          </a:p>
          <a:p>
            <a:r>
              <a:rPr lang="en-US" dirty="0"/>
              <a:t>Nu </a:t>
            </a:r>
            <a:r>
              <a:rPr lang="en-US" dirty="0" err="1"/>
              <a:t>zijn</a:t>
            </a:r>
            <a:r>
              <a:rPr lang="en-US" dirty="0"/>
              <a:t> er heel </a:t>
            </a:r>
            <a:r>
              <a:rPr lang="en-US" dirty="0" err="1"/>
              <a:t>efficiente</a:t>
            </a:r>
            <a:r>
              <a:rPr lang="en-US" dirty="0"/>
              <a:t> DC – DC converters (om HVDC </a:t>
            </a:r>
            <a:r>
              <a:rPr lang="en-US" dirty="0" err="1"/>
              <a:t>te</a:t>
            </a:r>
            <a:r>
              <a:rPr lang="en-US" dirty="0"/>
              <a:t> </a:t>
            </a:r>
            <a:r>
              <a:rPr lang="en-US" dirty="0" err="1"/>
              <a:t>krijgen</a:t>
            </a:r>
            <a:r>
              <a:rPr lang="en-US" dirty="0"/>
              <a:t>)</a:t>
            </a:r>
          </a:p>
          <a:p>
            <a:r>
              <a:rPr lang="en-US" dirty="0"/>
              <a:t>Transport over </a:t>
            </a:r>
            <a:r>
              <a:rPr lang="en-US" dirty="0" err="1"/>
              <a:t>lange</a:t>
            </a:r>
            <a:r>
              <a:rPr lang="en-US" dirty="0"/>
              <a:t> </a:t>
            </a:r>
            <a:r>
              <a:rPr lang="en-US" dirty="0" err="1"/>
              <a:t>afstand</a:t>
            </a:r>
            <a:r>
              <a:rPr lang="en-US" dirty="0"/>
              <a:t> is DC </a:t>
            </a:r>
            <a:r>
              <a:rPr lang="en-US" dirty="0" err="1"/>
              <a:t>zelf</a:t>
            </a:r>
            <a:r>
              <a:rPr lang="en-US" dirty="0"/>
              <a:t> </a:t>
            </a:r>
            <a:r>
              <a:rPr lang="en-US" dirty="0" err="1"/>
              <a:t>efficienter</a:t>
            </a:r>
            <a:r>
              <a:rPr lang="en-US" dirty="0"/>
              <a:t> !!! </a:t>
            </a:r>
          </a:p>
          <a:p>
            <a:br>
              <a:rPr lang="en-BE" dirty="0"/>
            </a:br>
            <a:r>
              <a:rPr lang="en-BE" dirty="0"/>
              <a:t>3keer </a:t>
            </a:r>
            <a:r>
              <a:rPr lang="en-BE" dirty="0" err="1"/>
              <a:t>zoveel</a:t>
            </a:r>
            <a:r>
              <a:rPr lang="en-BE" dirty="0"/>
              <a:t> </a:t>
            </a:r>
            <a:r>
              <a:rPr lang="en-BE" dirty="0" err="1"/>
              <a:t>vermogen</a:t>
            </a:r>
            <a:r>
              <a:rPr lang="en-BE" dirty="0"/>
              <a:t> of 3 </a:t>
            </a:r>
            <a:r>
              <a:rPr lang="en-BE" dirty="0" err="1"/>
              <a:t>fasig</a:t>
            </a:r>
            <a:r>
              <a:rPr lang="en-BE" dirty="0"/>
              <a:t> </a:t>
            </a:r>
            <a:r>
              <a:rPr lang="en-BE" dirty="0" err="1"/>
              <a:t>als</a:t>
            </a:r>
            <a:r>
              <a:rPr lang="en-BE" dirty="0"/>
              <a:t> 1 </a:t>
            </a:r>
            <a:r>
              <a:rPr lang="en-BE" dirty="0" err="1"/>
              <a:t>fasig</a:t>
            </a:r>
            <a:r>
              <a:rPr lang="en-BE" dirty="0"/>
              <a:t> </a:t>
            </a:r>
            <a:r>
              <a:rPr lang="en-BE" dirty="0" err="1"/>
              <a:t>netwerk</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47</a:t>
            </a:fld>
            <a:endParaRPr lang="nl-BE"/>
          </a:p>
        </p:txBody>
      </p:sp>
    </p:spTree>
    <p:extLst>
      <p:ext uri="{BB962C8B-B14F-4D97-AF65-F5344CB8AC3E}">
        <p14:creationId xmlns:p14="http://schemas.microsoft.com/office/powerpoint/2010/main" val="2195133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a:t>
            </a:fld>
            <a:endParaRPr lang="nl-BE"/>
          </a:p>
        </p:txBody>
      </p:sp>
    </p:spTree>
    <p:extLst>
      <p:ext uri="{BB962C8B-B14F-4D97-AF65-F5344CB8AC3E}">
        <p14:creationId xmlns:p14="http://schemas.microsoft.com/office/powerpoint/2010/main" val="341717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GB" dirty="0"/>
              <a:t>B</a:t>
            </a:r>
            <a:r>
              <a:rPr lang="en-BE" dirty="0" err="1"/>
              <a:t>elastings</a:t>
            </a:r>
            <a:r>
              <a:rPr lang="en-BE" dirty="0"/>
              <a:t> factor is </a:t>
            </a:r>
            <a:r>
              <a:rPr lang="en-BE" dirty="0" err="1"/>
              <a:t>belangrijk</a:t>
            </a:r>
            <a:r>
              <a:rPr lang="en-BE" dirty="0"/>
              <a:t> </a:t>
            </a:r>
            <a:r>
              <a:rPr lang="en-BE" dirty="0" err="1"/>
              <a:t>hoeveel</a:t>
            </a:r>
            <a:r>
              <a:rPr lang="en-BE" dirty="0"/>
              <a:t> </a:t>
            </a:r>
            <a:r>
              <a:rPr lang="en-BE" dirty="0" err="1"/>
              <a:t>procent</a:t>
            </a:r>
            <a:r>
              <a:rPr lang="en-BE" dirty="0"/>
              <a:t> van het </a:t>
            </a:r>
            <a:r>
              <a:rPr lang="en-BE" dirty="0" err="1"/>
              <a:t>jaar</a:t>
            </a:r>
            <a:r>
              <a:rPr lang="en-BE" dirty="0"/>
              <a:t> </a:t>
            </a:r>
            <a:r>
              <a:rPr lang="en-BE" dirty="0" err="1"/>
              <a:t>kan</a:t>
            </a:r>
            <a:r>
              <a:rPr lang="en-BE" dirty="0"/>
              <a:t> </a:t>
            </a:r>
            <a:r>
              <a:rPr lang="en-BE" dirty="0" err="1"/>
              <a:t>deze</a:t>
            </a:r>
            <a:r>
              <a:rPr lang="en-BE" dirty="0"/>
              <a:t> </a:t>
            </a:r>
            <a:r>
              <a:rPr lang="en-BE" dirty="0" err="1"/>
              <a:t>manier</a:t>
            </a:r>
            <a:r>
              <a:rPr lang="en-BE" dirty="0"/>
              <a:t> </a:t>
            </a:r>
            <a:r>
              <a:rPr lang="en-BE" dirty="0" err="1"/>
              <a:t>aan</a:t>
            </a:r>
            <a:r>
              <a:rPr lang="en-BE" dirty="0"/>
              <a:t> </a:t>
            </a:r>
            <a:r>
              <a:rPr lang="en-BE" dirty="0" err="1"/>
              <a:t>zijn</a:t>
            </a:r>
            <a:r>
              <a:rPr lang="en-BE" dirty="0"/>
              <a:t> 100% </a:t>
            </a:r>
            <a:r>
              <a:rPr lang="en-BE" dirty="0" err="1"/>
              <a:t>vermogen</a:t>
            </a:r>
            <a:r>
              <a:rPr lang="en-BE" dirty="0"/>
              <a:t> </a:t>
            </a:r>
            <a:r>
              <a:rPr lang="en-BE" dirty="0" err="1"/>
              <a:t>werken</a:t>
            </a:r>
            <a:endParaRPr lang="en-BE" dirty="0"/>
          </a:p>
        </p:txBody>
      </p:sp>
      <p:sp>
        <p:nvSpPr>
          <p:cNvPr id="4" name="Slide Number Placeholder 3"/>
          <p:cNvSpPr>
            <a:spLocks noGrp="1"/>
          </p:cNvSpPr>
          <p:nvPr>
            <p:ph type="sldNum" sz="quarter" idx="5"/>
          </p:nvPr>
        </p:nvSpPr>
        <p:spPr/>
        <p:txBody>
          <a:bodyPr/>
          <a:lstStyle/>
          <a:p>
            <a:fld id="{6C23E295-A1A5-4488-BC09-D942F81F4A15}" type="slidenum">
              <a:rPr lang="nl-BE" smtClean="0"/>
              <a:t>8</a:t>
            </a:fld>
            <a:endParaRPr lang="nl-BE"/>
          </a:p>
        </p:txBody>
      </p:sp>
    </p:spTree>
    <p:extLst>
      <p:ext uri="{BB962C8B-B14F-4D97-AF65-F5344CB8AC3E}">
        <p14:creationId xmlns:p14="http://schemas.microsoft.com/office/powerpoint/2010/main" val="384772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GB" dirty="0"/>
              <a:t>W</a:t>
            </a:r>
            <a:r>
              <a:rPr lang="en-BE" dirty="0" err="1"/>
              <a:t>ettelijke</a:t>
            </a:r>
            <a:r>
              <a:rPr lang="en-BE" dirty="0"/>
              <a:t> </a:t>
            </a:r>
            <a:r>
              <a:rPr lang="en-BE" dirty="0" err="1"/>
              <a:t>sluiting</a:t>
            </a:r>
            <a:r>
              <a:rPr lang="en-BE" dirty="0"/>
              <a:t> is normal 40 </a:t>
            </a:r>
            <a:r>
              <a:rPr lang="en-BE" dirty="0" err="1"/>
              <a:t>jaar</a:t>
            </a:r>
            <a:endParaRPr lang="en-BE" dirty="0"/>
          </a:p>
        </p:txBody>
      </p:sp>
      <p:sp>
        <p:nvSpPr>
          <p:cNvPr id="4" name="Slide Number Placeholder 3"/>
          <p:cNvSpPr>
            <a:spLocks noGrp="1"/>
          </p:cNvSpPr>
          <p:nvPr>
            <p:ph type="sldNum" sz="quarter" idx="5"/>
          </p:nvPr>
        </p:nvSpPr>
        <p:spPr/>
        <p:txBody>
          <a:bodyPr/>
          <a:lstStyle/>
          <a:p>
            <a:fld id="{6C23E295-A1A5-4488-BC09-D942F81F4A15}" type="slidenum">
              <a:rPr lang="nl-BE" smtClean="0"/>
              <a:t>11</a:t>
            </a:fld>
            <a:endParaRPr lang="nl-BE"/>
          </a:p>
        </p:txBody>
      </p:sp>
    </p:spTree>
    <p:extLst>
      <p:ext uri="{BB962C8B-B14F-4D97-AF65-F5344CB8AC3E}">
        <p14:creationId xmlns:p14="http://schemas.microsoft.com/office/powerpoint/2010/main" val="1650248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22</a:t>
            </a:fld>
            <a:endParaRPr lang="nl-BE"/>
          </a:p>
        </p:txBody>
      </p:sp>
    </p:spTree>
    <p:extLst>
      <p:ext uri="{BB962C8B-B14F-4D97-AF65-F5344CB8AC3E}">
        <p14:creationId xmlns:p14="http://schemas.microsoft.com/office/powerpoint/2010/main" val="807126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27</a:t>
            </a:fld>
            <a:endParaRPr lang="nl-BE"/>
          </a:p>
        </p:txBody>
      </p:sp>
    </p:spTree>
    <p:extLst>
      <p:ext uri="{BB962C8B-B14F-4D97-AF65-F5344CB8AC3E}">
        <p14:creationId xmlns:p14="http://schemas.microsoft.com/office/powerpoint/2010/main" val="2047490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BE" dirty="0"/>
              <a:t>40% </a:t>
            </a:r>
            <a:r>
              <a:rPr lang="en-BE" dirty="0" err="1"/>
              <a:t>rendement</a:t>
            </a:r>
            <a:endParaRPr lang="en-BE" dirty="0"/>
          </a:p>
        </p:txBody>
      </p:sp>
      <p:sp>
        <p:nvSpPr>
          <p:cNvPr id="4" name="Slide Number Placeholder 3"/>
          <p:cNvSpPr>
            <a:spLocks noGrp="1"/>
          </p:cNvSpPr>
          <p:nvPr>
            <p:ph type="sldNum" sz="quarter" idx="5"/>
          </p:nvPr>
        </p:nvSpPr>
        <p:spPr/>
        <p:txBody>
          <a:bodyPr/>
          <a:lstStyle/>
          <a:p>
            <a:fld id="{6C23E295-A1A5-4488-BC09-D942F81F4A15}" type="slidenum">
              <a:rPr lang="nl-BE" smtClean="0"/>
              <a:t>28</a:t>
            </a:fld>
            <a:endParaRPr lang="nl-BE"/>
          </a:p>
        </p:txBody>
      </p:sp>
    </p:spTree>
    <p:extLst>
      <p:ext uri="{BB962C8B-B14F-4D97-AF65-F5344CB8AC3E}">
        <p14:creationId xmlns:p14="http://schemas.microsoft.com/office/powerpoint/2010/main" val="126838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BE" dirty="0"/>
              <a:t>50 % </a:t>
            </a:r>
            <a:r>
              <a:rPr lang="en-BE" dirty="0" err="1"/>
              <a:t>rendement</a:t>
            </a:r>
            <a:endParaRPr lang="en-BE" dirty="0"/>
          </a:p>
        </p:txBody>
      </p:sp>
      <p:sp>
        <p:nvSpPr>
          <p:cNvPr id="4" name="Slide Number Placeholder 3"/>
          <p:cNvSpPr>
            <a:spLocks noGrp="1"/>
          </p:cNvSpPr>
          <p:nvPr>
            <p:ph type="sldNum" sz="quarter" idx="5"/>
          </p:nvPr>
        </p:nvSpPr>
        <p:spPr/>
        <p:txBody>
          <a:bodyPr/>
          <a:lstStyle/>
          <a:p>
            <a:fld id="{6C23E295-A1A5-4488-BC09-D942F81F4A15}" type="slidenum">
              <a:rPr lang="nl-BE" smtClean="0"/>
              <a:t>34</a:t>
            </a:fld>
            <a:endParaRPr lang="nl-BE"/>
          </a:p>
        </p:txBody>
      </p:sp>
    </p:spTree>
    <p:extLst>
      <p:ext uri="{BB962C8B-B14F-4D97-AF65-F5344CB8AC3E}">
        <p14:creationId xmlns:p14="http://schemas.microsoft.com/office/powerpoint/2010/main" val="639590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40</a:t>
            </a:fld>
            <a:endParaRPr lang="nl-BE"/>
          </a:p>
        </p:txBody>
      </p:sp>
    </p:spTree>
    <p:extLst>
      <p:ext uri="{BB962C8B-B14F-4D97-AF65-F5344CB8AC3E}">
        <p14:creationId xmlns:p14="http://schemas.microsoft.com/office/powerpoint/2010/main" val="19203160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B4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vrt.be/vrtnws/nl/2023/01/30/tweede-kernreactor-dicht-op-zes-maanden-tihange-2-stopt-vannach/" TargetMode="External"/><Relationship Id="rId2" Type="http://schemas.openxmlformats.org/officeDocument/2006/relationships/hyperlink" Target="https://www.vrt.be/vrtnws/nl/2022/12/08/puzzelen-met-kerncentrales-wat-hebben-we-nu-eigenlijk-nodig-in/" TargetMode="External"/><Relationship Id="rId1" Type="http://schemas.openxmlformats.org/officeDocument/2006/relationships/slideLayout" Target="../slideLayouts/slideLayout4.xml"/><Relationship Id="rId4" Type="http://schemas.openxmlformats.org/officeDocument/2006/relationships/hyperlink" Target="https://nuclear.engie-electrabel.be/nl/kernenergie/kernvragen-over-de-kerncentrales/hoe-zullen-doel-4-en-tihange-3-klaar-gemaakt-worde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isenederland.nl/kernenergie/thorium" TargetMode="Externa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nucleairforum.be/topics/hoe-werkt-een-kerncentral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https://radio1.be/laminaria"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hyperlink" Target="http://vtest.vreg.be/" TargetMode="External"/><Relationship Id="rId1" Type="http://schemas.openxmlformats.org/officeDocument/2006/relationships/slideLayout" Target="../slideLayouts/slideLayout4.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9" Type="http://schemas.openxmlformats.org/officeDocument/2006/relationships/image" Target="../media/image97.jpeg"/></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offon.be/nl/ik-zoek-info/de-stroomindicator" TargetMode="Externa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Pijler Energie </a:t>
            </a:r>
            <a:br>
              <a:rPr lang="nl-BE" dirty="0"/>
            </a:br>
            <a:r>
              <a:rPr lang="nl-BE" sz="4800" dirty="0"/>
              <a:t>Vak: Elektriciteitsproductie – en distributie</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dirty="0"/>
              <a:t>2. Centrale &amp; decentrale productie</a:t>
            </a:r>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C2291-0233-1CA5-017A-E4F1BB5A96CF}"/>
              </a:ext>
            </a:extLst>
          </p:cNvPr>
          <p:cNvSpPr>
            <a:spLocks noGrp="1"/>
          </p:cNvSpPr>
          <p:nvPr>
            <p:ph type="body" sz="quarter" idx="17"/>
          </p:nvPr>
        </p:nvSpPr>
        <p:spPr/>
        <p:txBody>
          <a:bodyPr/>
          <a:lstStyle/>
          <a:p>
            <a:r>
              <a:rPr lang="en-US" sz="3200" dirty="0" err="1"/>
              <a:t>Situatie</a:t>
            </a:r>
            <a:endParaRPr lang="en-US" sz="3200" dirty="0"/>
          </a:p>
          <a:p>
            <a:endParaRPr lang="en-US" sz="3200" dirty="0"/>
          </a:p>
        </p:txBody>
      </p:sp>
      <p:sp>
        <p:nvSpPr>
          <p:cNvPr id="3" name="Title 2">
            <a:extLst>
              <a:ext uri="{FF2B5EF4-FFF2-40B4-BE49-F238E27FC236}">
                <a16:creationId xmlns:a16="http://schemas.microsoft.com/office/drawing/2014/main" id="{F6E0B47D-633F-8CCD-10A3-2AA082DE2FCC}"/>
              </a:ext>
            </a:extLst>
          </p:cNvPr>
          <p:cNvSpPr>
            <a:spLocks noGrp="1"/>
          </p:cNvSpPr>
          <p:nvPr>
            <p:ph type="title"/>
          </p:nvPr>
        </p:nvSpPr>
        <p:spPr/>
        <p:txBody>
          <a:bodyPr/>
          <a:lstStyle/>
          <a:p>
            <a:r>
              <a:rPr lang="en-US" dirty="0" err="1"/>
              <a:t>Inleiding</a:t>
            </a:r>
            <a:r>
              <a:rPr lang="en-US" dirty="0"/>
              <a:t> – </a:t>
            </a:r>
            <a:r>
              <a:rPr lang="en-US" dirty="0" err="1"/>
              <a:t>kernenergie</a:t>
            </a:r>
            <a:r>
              <a:rPr lang="en-US" dirty="0"/>
              <a:t> in </a:t>
            </a:r>
            <a:r>
              <a:rPr lang="en-US" dirty="0" err="1"/>
              <a:t>België</a:t>
            </a:r>
            <a:endParaRPr lang="en-US" dirty="0"/>
          </a:p>
        </p:txBody>
      </p:sp>
      <p:sp>
        <p:nvSpPr>
          <p:cNvPr id="4" name="Date Placeholder 3">
            <a:extLst>
              <a:ext uri="{FF2B5EF4-FFF2-40B4-BE49-F238E27FC236}">
                <a16:creationId xmlns:a16="http://schemas.microsoft.com/office/drawing/2014/main" id="{0C869E4A-CF39-EFA3-81DC-26E6207E4BE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95335742-154F-9263-A1D7-8ACEFF43A12A}"/>
              </a:ext>
            </a:extLst>
          </p:cNvPr>
          <p:cNvSpPr>
            <a:spLocks noGrp="1"/>
          </p:cNvSpPr>
          <p:nvPr>
            <p:ph type="sldNum" sz="quarter" idx="4"/>
          </p:nvPr>
        </p:nvSpPr>
        <p:spPr/>
        <p:txBody>
          <a:bodyPr/>
          <a:lstStyle/>
          <a:p>
            <a:fld id="{B7527A74-2D87-4307-9531-5A57D9647EEB}" type="slidenum">
              <a:rPr lang="nl-BE" smtClean="0"/>
              <a:pPr/>
              <a:t>10</a:t>
            </a:fld>
            <a:endParaRPr lang="nl-BE" dirty="0"/>
          </a:p>
        </p:txBody>
      </p:sp>
      <p:graphicFrame>
        <p:nvGraphicFramePr>
          <p:cNvPr id="6" name="Table 5">
            <a:extLst>
              <a:ext uri="{FF2B5EF4-FFF2-40B4-BE49-F238E27FC236}">
                <a16:creationId xmlns:a16="http://schemas.microsoft.com/office/drawing/2014/main" id="{11D21E14-5026-98C2-594D-B50581E02223}"/>
              </a:ext>
            </a:extLst>
          </p:cNvPr>
          <p:cNvGraphicFramePr>
            <a:graphicFrameLocks noGrp="1"/>
          </p:cNvGraphicFramePr>
          <p:nvPr>
            <p:extLst>
              <p:ext uri="{D42A27DB-BD31-4B8C-83A1-F6EECF244321}">
                <p14:modId xmlns:p14="http://schemas.microsoft.com/office/powerpoint/2010/main" val="909535129"/>
              </p:ext>
            </p:extLst>
          </p:nvPr>
        </p:nvGraphicFramePr>
        <p:xfrm>
          <a:off x="4623216" y="2461846"/>
          <a:ext cx="11941494" cy="6636263"/>
        </p:xfrm>
        <a:graphic>
          <a:graphicData uri="http://schemas.openxmlformats.org/drawingml/2006/table">
            <a:tbl>
              <a:tblPr/>
              <a:tblGrid>
                <a:gridCol w="2183990">
                  <a:extLst>
                    <a:ext uri="{9D8B030D-6E8A-4147-A177-3AD203B41FA5}">
                      <a16:colId xmlns:a16="http://schemas.microsoft.com/office/drawing/2014/main" val="2483550097"/>
                    </a:ext>
                  </a:extLst>
                </a:gridCol>
                <a:gridCol w="3205534">
                  <a:extLst>
                    <a:ext uri="{9D8B030D-6E8A-4147-A177-3AD203B41FA5}">
                      <a16:colId xmlns:a16="http://schemas.microsoft.com/office/drawing/2014/main" val="2936812058"/>
                    </a:ext>
                  </a:extLst>
                </a:gridCol>
                <a:gridCol w="2183990">
                  <a:extLst>
                    <a:ext uri="{9D8B030D-6E8A-4147-A177-3AD203B41FA5}">
                      <a16:colId xmlns:a16="http://schemas.microsoft.com/office/drawing/2014/main" val="2094681145"/>
                    </a:ext>
                  </a:extLst>
                </a:gridCol>
                <a:gridCol w="2183990">
                  <a:extLst>
                    <a:ext uri="{9D8B030D-6E8A-4147-A177-3AD203B41FA5}">
                      <a16:colId xmlns:a16="http://schemas.microsoft.com/office/drawing/2014/main" val="3375105414"/>
                    </a:ext>
                  </a:extLst>
                </a:gridCol>
                <a:gridCol w="2183990">
                  <a:extLst>
                    <a:ext uri="{9D8B030D-6E8A-4147-A177-3AD203B41FA5}">
                      <a16:colId xmlns:a16="http://schemas.microsoft.com/office/drawing/2014/main" val="2895402000"/>
                    </a:ext>
                  </a:extLst>
                </a:gridCol>
              </a:tblGrid>
              <a:tr h="1510149">
                <a:tc>
                  <a:txBody>
                    <a:bodyPr/>
                    <a:lstStyle/>
                    <a:p>
                      <a:pPr algn="l" fontAlgn="b"/>
                      <a:r>
                        <a:rPr lang="en-US" sz="2400" b="1" cap="all">
                          <a:solidFill>
                            <a:srgbClr val="FFFFFF"/>
                          </a:solidFill>
                          <a:effectLst/>
                          <a:highlight>
                            <a:srgbClr val="48782B"/>
                          </a:highlight>
                        </a:rPr>
                        <a:t>Eenheid</a:t>
                      </a:r>
                      <a:endParaRPr lang="en-US" sz="2400" cap="all">
                        <a:solidFill>
                          <a:srgbClr val="FFFFFF"/>
                        </a:solidFill>
                        <a:effectLst/>
                        <a:highlight>
                          <a:srgbClr val="48782B"/>
                        </a:highlight>
                      </a:endParaRPr>
                    </a:p>
                  </a:txBody>
                  <a:tcPr marL="84502" marR="84502" marT="73939" marB="73939" anchor="b">
                    <a:lnL>
                      <a:noFill/>
                    </a:lnL>
                    <a:lnR w="7620" cap="flat" cmpd="sng" algn="ctr">
                      <a:solidFill>
                        <a:srgbClr val="60B3AD"/>
                      </a:solidFill>
                      <a:prstDash val="solid"/>
                      <a:round/>
                      <a:headEnd type="none" w="med" len="med"/>
                      <a:tailEnd type="none" w="med" len="med"/>
                    </a:lnR>
                    <a:lnT>
                      <a:noFill/>
                    </a:lnT>
                    <a:lnB>
                      <a:noFill/>
                    </a:lnB>
                    <a:solidFill>
                      <a:srgbClr val="48782B"/>
                    </a:solidFill>
                  </a:tcPr>
                </a:tc>
                <a:tc>
                  <a:txBody>
                    <a:bodyPr/>
                    <a:lstStyle/>
                    <a:p>
                      <a:pPr algn="l" fontAlgn="b"/>
                      <a:r>
                        <a:rPr lang="en-US" sz="2400" b="1" cap="all">
                          <a:solidFill>
                            <a:srgbClr val="FFFFFF"/>
                          </a:solidFill>
                          <a:effectLst/>
                          <a:highlight>
                            <a:srgbClr val="48782B"/>
                          </a:highlight>
                        </a:rPr>
                        <a:t>Vermogen</a:t>
                      </a:r>
                      <a:br>
                        <a:rPr lang="en-US" sz="2400" b="1" cap="all">
                          <a:solidFill>
                            <a:srgbClr val="FFFFFF"/>
                          </a:solidFill>
                          <a:effectLst/>
                          <a:highlight>
                            <a:srgbClr val="48782B"/>
                          </a:highlight>
                        </a:rPr>
                      </a:br>
                      <a:r>
                        <a:rPr lang="en-US" sz="2400" b="1" cap="all">
                          <a:solidFill>
                            <a:srgbClr val="FFFFFF"/>
                          </a:solidFill>
                          <a:effectLst/>
                          <a:highlight>
                            <a:srgbClr val="48782B"/>
                          </a:highlight>
                        </a:rPr>
                        <a:t>in MWe</a:t>
                      </a:r>
                      <a:endParaRPr lang="en-US" sz="2400" cap="all">
                        <a:solidFill>
                          <a:srgbClr val="FFFFFF"/>
                        </a:solidFill>
                        <a:effectLst/>
                        <a:highlight>
                          <a:srgbClr val="48782B"/>
                        </a:highlight>
                      </a:endParaRPr>
                    </a:p>
                  </a:txBody>
                  <a:tcPr marL="84502" marR="84502" marT="73939" marB="73939" anchor="b">
                    <a:lnL w="7620" cap="flat" cmpd="sng" algn="ctr">
                      <a:solidFill>
                        <a:srgbClr val="60B3AD"/>
                      </a:solidFill>
                      <a:prstDash val="solid"/>
                      <a:round/>
                      <a:headEnd type="none" w="med" len="med"/>
                      <a:tailEnd type="none" w="med" len="med"/>
                    </a:lnL>
                    <a:lnR w="7620" cap="flat" cmpd="sng" algn="ctr">
                      <a:solidFill>
                        <a:srgbClr val="60B0AD"/>
                      </a:solidFill>
                      <a:prstDash val="solid"/>
                      <a:round/>
                      <a:headEnd type="none" w="med" len="med"/>
                      <a:tailEnd type="none" w="med" len="med"/>
                    </a:lnR>
                    <a:lnT>
                      <a:noFill/>
                    </a:lnT>
                    <a:lnB>
                      <a:noFill/>
                    </a:lnB>
                    <a:solidFill>
                      <a:srgbClr val="48782B"/>
                    </a:solidFill>
                  </a:tcPr>
                </a:tc>
                <a:tc>
                  <a:txBody>
                    <a:bodyPr/>
                    <a:lstStyle/>
                    <a:p>
                      <a:pPr algn="l" fontAlgn="b"/>
                      <a:r>
                        <a:rPr lang="en-US" sz="2400" b="1" cap="all">
                          <a:solidFill>
                            <a:srgbClr val="FFFFFF"/>
                          </a:solidFill>
                          <a:effectLst/>
                          <a:highlight>
                            <a:srgbClr val="48782B"/>
                          </a:highlight>
                        </a:rPr>
                        <a:t>Aandeel</a:t>
                      </a:r>
                      <a:br>
                        <a:rPr lang="en-US" sz="2400" b="1" cap="all">
                          <a:solidFill>
                            <a:srgbClr val="FFFFFF"/>
                          </a:solidFill>
                          <a:effectLst/>
                          <a:highlight>
                            <a:srgbClr val="48782B"/>
                          </a:highlight>
                        </a:rPr>
                      </a:br>
                      <a:r>
                        <a:rPr lang="en-US" sz="2400" b="1" cap="all">
                          <a:solidFill>
                            <a:srgbClr val="FFFFFF"/>
                          </a:solidFill>
                          <a:effectLst/>
                          <a:highlight>
                            <a:srgbClr val="48782B"/>
                          </a:highlight>
                        </a:rPr>
                        <a:t>Electrabel</a:t>
                      </a:r>
                      <a:br>
                        <a:rPr lang="en-US" sz="2400" b="1" cap="all">
                          <a:solidFill>
                            <a:srgbClr val="FFFFFF"/>
                          </a:solidFill>
                          <a:effectLst/>
                          <a:highlight>
                            <a:srgbClr val="48782B"/>
                          </a:highlight>
                        </a:rPr>
                      </a:br>
                      <a:r>
                        <a:rPr lang="en-US" sz="2400" b="1" cap="all">
                          <a:solidFill>
                            <a:srgbClr val="FFFFFF"/>
                          </a:solidFill>
                          <a:effectLst/>
                          <a:highlight>
                            <a:srgbClr val="48782B"/>
                          </a:highlight>
                        </a:rPr>
                        <a:t>in %</a:t>
                      </a:r>
                      <a:endParaRPr lang="en-US" sz="2400" cap="all">
                        <a:solidFill>
                          <a:srgbClr val="FFFFFF"/>
                        </a:solidFill>
                        <a:effectLst/>
                        <a:highlight>
                          <a:srgbClr val="48782B"/>
                        </a:highlight>
                      </a:endParaRPr>
                    </a:p>
                  </a:txBody>
                  <a:tcPr marL="84502" marR="84502" marT="73939" marB="73939" anchor="b">
                    <a:lnL w="7620" cap="flat" cmpd="sng" algn="ctr">
                      <a:solidFill>
                        <a:srgbClr val="60B0AD"/>
                      </a:solidFill>
                      <a:prstDash val="solid"/>
                      <a:round/>
                      <a:headEnd type="none" w="med" len="med"/>
                      <a:tailEnd type="none" w="med" len="med"/>
                    </a:lnL>
                    <a:lnR w="7620" cap="flat" cmpd="sng" algn="ctr">
                      <a:solidFill>
                        <a:srgbClr val="80B4AD"/>
                      </a:solidFill>
                      <a:prstDash val="solid"/>
                      <a:round/>
                      <a:headEnd type="none" w="med" len="med"/>
                      <a:tailEnd type="none" w="med" len="med"/>
                    </a:lnR>
                    <a:lnT>
                      <a:noFill/>
                    </a:lnT>
                    <a:lnB>
                      <a:noFill/>
                    </a:lnB>
                    <a:solidFill>
                      <a:srgbClr val="48782B"/>
                    </a:solidFill>
                  </a:tcPr>
                </a:tc>
                <a:tc>
                  <a:txBody>
                    <a:bodyPr/>
                    <a:lstStyle/>
                    <a:p>
                      <a:pPr algn="l" fontAlgn="b"/>
                      <a:r>
                        <a:rPr lang="en-US" sz="2400" b="1" cap="all">
                          <a:solidFill>
                            <a:srgbClr val="FFFFFF"/>
                          </a:solidFill>
                          <a:effectLst/>
                          <a:highlight>
                            <a:srgbClr val="48782B"/>
                          </a:highlight>
                        </a:rPr>
                        <a:t>Aandeel </a:t>
                      </a:r>
                      <a:br>
                        <a:rPr lang="en-US" sz="2400" b="1" cap="all">
                          <a:solidFill>
                            <a:srgbClr val="FFFFFF"/>
                          </a:solidFill>
                          <a:effectLst/>
                          <a:highlight>
                            <a:srgbClr val="48782B"/>
                          </a:highlight>
                        </a:rPr>
                      </a:br>
                      <a:r>
                        <a:rPr lang="en-US" sz="2400" b="1" cap="all">
                          <a:solidFill>
                            <a:srgbClr val="FFFFFF"/>
                          </a:solidFill>
                          <a:effectLst/>
                          <a:highlight>
                            <a:srgbClr val="48782B"/>
                          </a:highlight>
                        </a:rPr>
                        <a:t>Luminus</a:t>
                      </a:r>
                      <a:br>
                        <a:rPr lang="en-US" sz="2400" b="1" cap="all">
                          <a:solidFill>
                            <a:srgbClr val="FFFFFF"/>
                          </a:solidFill>
                          <a:effectLst/>
                          <a:highlight>
                            <a:srgbClr val="48782B"/>
                          </a:highlight>
                        </a:rPr>
                      </a:br>
                      <a:r>
                        <a:rPr lang="en-US" sz="2400" b="1" cap="all">
                          <a:solidFill>
                            <a:srgbClr val="FFFFFF"/>
                          </a:solidFill>
                          <a:effectLst/>
                          <a:highlight>
                            <a:srgbClr val="48782B"/>
                          </a:highlight>
                        </a:rPr>
                        <a:t>in %</a:t>
                      </a:r>
                      <a:endParaRPr lang="en-US" sz="2400" cap="all">
                        <a:solidFill>
                          <a:srgbClr val="FFFFFF"/>
                        </a:solidFill>
                        <a:effectLst/>
                        <a:highlight>
                          <a:srgbClr val="48782B"/>
                        </a:highlight>
                      </a:endParaRPr>
                    </a:p>
                  </a:txBody>
                  <a:tcPr marL="84502" marR="84502" marT="73939" marB="73939" anchor="b">
                    <a:lnL w="7620" cap="flat" cmpd="sng" algn="ctr">
                      <a:solidFill>
                        <a:srgbClr val="80B4AD"/>
                      </a:solidFill>
                      <a:prstDash val="solid"/>
                      <a:round/>
                      <a:headEnd type="none" w="med" len="med"/>
                      <a:tailEnd type="none" w="med" len="med"/>
                    </a:lnL>
                    <a:lnR w="7620" cap="flat" cmpd="sng" algn="ctr">
                      <a:solidFill>
                        <a:srgbClr val="80B0AD"/>
                      </a:solidFill>
                      <a:prstDash val="solid"/>
                      <a:round/>
                      <a:headEnd type="none" w="med" len="med"/>
                      <a:tailEnd type="none" w="med" len="med"/>
                    </a:lnR>
                    <a:lnT>
                      <a:noFill/>
                    </a:lnT>
                    <a:lnB>
                      <a:noFill/>
                    </a:lnB>
                    <a:solidFill>
                      <a:srgbClr val="48782B"/>
                    </a:solidFill>
                  </a:tcPr>
                </a:tc>
                <a:tc>
                  <a:txBody>
                    <a:bodyPr/>
                    <a:lstStyle/>
                    <a:p>
                      <a:pPr algn="l" fontAlgn="b"/>
                      <a:r>
                        <a:rPr lang="en-US" sz="2400" b="1" cap="all">
                          <a:solidFill>
                            <a:srgbClr val="FFFFFF"/>
                          </a:solidFill>
                          <a:effectLst/>
                          <a:highlight>
                            <a:srgbClr val="48782B"/>
                          </a:highlight>
                        </a:rPr>
                        <a:t>Aandeel</a:t>
                      </a:r>
                      <a:br>
                        <a:rPr lang="en-US" sz="2400" b="1" cap="all">
                          <a:solidFill>
                            <a:srgbClr val="FFFFFF"/>
                          </a:solidFill>
                          <a:effectLst/>
                          <a:highlight>
                            <a:srgbClr val="48782B"/>
                          </a:highlight>
                        </a:rPr>
                      </a:br>
                      <a:r>
                        <a:rPr lang="en-US" sz="2400" b="1" cap="all">
                          <a:solidFill>
                            <a:srgbClr val="FFFFFF"/>
                          </a:solidFill>
                          <a:effectLst/>
                          <a:highlight>
                            <a:srgbClr val="48782B"/>
                          </a:highlight>
                        </a:rPr>
                        <a:t>EDF Belgium</a:t>
                      </a:r>
                      <a:br>
                        <a:rPr lang="en-US" sz="2400" b="1" cap="all">
                          <a:solidFill>
                            <a:srgbClr val="FFFFFF"/>
                          </a:solidFill>
                          <a:effectLst/>
                          <a:highlight>
                            <a:srgbClr val="48782B"/>
                          </a:highlight>
                        </a:rPr>
                      </a:br>
                      <a:r>
                        <a:rPr lang="en-US" sz="2400" b="1" cap="all">
                          <a:solidFill>
                            <a:srgbClr val="FFFFFF"/>
                          </a:solidFill>
                          <a:effectLst/>
                          <a:highlight>
                            <a:srgbClr val="48782B"/>
                          </a:highlight>
                        </a:rPr>
                        <a:t>in %</a:t>
                      </a:r>
                      <a:endParaRPr lang="en-US" sz="2400" cap="all">
                        <a:solidFill>
                          <a:srgbClr val="FFFFFF"/>
                        </a:solidFill>
                        <a:effectLst/>
                        <a:highlight>
                          <a:srgbClr val="48782B"/>
                        </a:highlight>
                      </a:endParaRPr>
                    </a:p>
                  </a:txBody>
                  <a:tcPr marL="84502" marR="84502" marT="73939" marB="73939" anchor="b">
                    <a:lnL w="7620" cap="flat" cmpd="sng" algn="ctr">
                      <a:solidFill>
                        <a:srgbClr val="80B0AD"/>
                      </a:solidFill>
                      <a:prstDash val="solid"/>
                      <a:round/>
                      <a:headEnd type="none" w="med" len="med"/>
                      <a:tailEnd type="none" w="med" len="med"/>
                    </a:lnL>
                    <a:lnR w="7620" cap="flat" cmpd="sng" algn="ctr">
                      <a:solidFill>
                        <a:srgbClr val="00ADAD"/>
                      </a:solidFill>
                      <a:prstDash val="solid"/>
                      <a:round/>
                      <a:headEnd type="none" w="med" len="med"/>
                      <a:tailEnd type="none" w="med" len="med"/>
                    </a:lnR>
                    <a:lnT>
                      <a:noFill/>
                    </a:lnT>
                    <a:lnB>
                      <a:noFill/>
                    </a:lnB>
                    <a:solidFill>
                      <a:srgbClr val="48782B"/>
                    </a:solidFill>
                  </a:tcPr>
                </a:tc>
                <a:extLst>
                  <a:ext uri="{0D108BD9-81ED-4DB2-BD59-A6C34878D82A}">
                    <a16:rowId xmlns:a16="http://schemas.microsoft.com/office/drawing/2014/main" val="2631349006"/>
                  </a:ext>
                </a:extLst>
              </a:tr>
              <a:tr h="395221">
                <a:tc>
                  <a:txBody>
                    <a:bodyPr/>
                    <a:lstStyle/>
                    <a:p>
                      <a:pPr algn="l" fontAlgn="t"/>
                      <a:r>
                        <a:rPr lang="en-US" sz="2400" b="1">
                          <a:effectLst/>
                        </a:rPr>
                        <a:t>Doel 1</a:t>
                      </a:r>
                      <a:endParaRPr lang="en-US" sz="2400">
                        <a:effectLst/>
                      </a:endParaRPr>
                    </a:p>
                  </a:txBody>
                  <a:tcPr marL="84502" marR="84502" marT="42251" marB="42251">
                    <a:lnL>
                      <a:noFill/>
                    </a:lnL>
                    <a:lnR w="7620" cap="flat" cmpd="sng" algn="ctr">
                      <a:solidFill>
                        <a:srgbClr val="40B3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445</a:t>
                      </a:r>
                    </a:p>
                  </a:txBody>
                  <a:tcPr marL="84502" marR="84502" marT="42251" marB="42251">
                    <a:lnL w="7620" cap="flat" cmpd="sng" algn="ctr">
                      <a:solidFill>
                        <a:srgbClr val="40B3AD"/>
                      </a:solidFill>
                      <a:prstDash val="solid"/>
                      <a:round/>
                      <a:headEnd type="none" w="med" len="med"/>
                      <a:tailEnd type="none" w="med" len="med"/>
                    </a:lnL>
                    <a:lnR w="7620" cap="flat" cmpd="sng" algn="ctr">
                      <a:solidFill>
                        <a:srgbClr val="80B4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100</a:t>
                      </a:r>
                    </a:p>
                  </a:txBody>
                  <a:tcPr marL="84502" marR="84502" marT="42251" marB="42251">
                    <a:lnL w="7620" cap="flat" cmpd="sng" algn="ctr">
                      <a:solidFill>
                        <a:srgbClr val="80B4AD"/>
                      </a:solidFill>
                      <a:prstDash val="solid"/>
                      <a:round/>
                      <a:headEnd type="none" w="med" len="med"/>
                      <a:tailEnd type="none" w="med" len="med"/>
                    </a:lnL>
                    <a:lnR w="7620" cap="flat" cmpd="sng" algn="ctr">
                      <a:solidFill>
                        <a:srgbClr val="A0AE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0</a:t>
                      </a:r>
                    </a:p>
                  </a:txBody>
                  <a:tcPr marL="84502" marR="84502" marT="42251" marB="42251">
                    <a:lnL w="7620" cap="flat" cmpd="sng" algn="ctr">
                      <a:solidFill>
                        <a:srgbClr val="A0AEAD"/>
                      </a:solidFill>
                      <a:prstDash val="solid"/>
                      <a:round/>
                      <a:headEnd type="none" w="med" len="med"/>
                      <a:tailEnd type="none" w="med" len="med"/>
                    </a:lnL>
                    <a:lnR w="7620" cap="flat" cmpd="sng" algn="ctr">
                      <a:solidFill>
                        <a:srgbClr val="E0B6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0</a:t>
                      </a:r>
                    </a:p>
                  </a:txBody>
                  <a:tcPr marL="84502" marR="84502" marT="42251" marB="42251">
                    <a:lnL w="7620" cap="flat" cmpd="sng" algn="ctr">
                      <a:solidFill>
                        <a:srgbClr val="E0B6AD"/>
                      </a:solidFill>
                      <a:prstDash val="solid"/>
                      <a:round/>
                      <a:headEnd type="none" w="med" len="med"/>
                      <a:tailEnd type="none" w="med" len="med"/>
                    </a:lnL>
                    <a:lnR w="7620" cap="flat" cmpd="sng" algn="ctr">
                      <a:solidFill>
                        <a:srgbClr val="E0B6A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30336253"/>
                  </a:ext>
                </a:extLst>
              </a:tr>
              <a:tr h="395221">
                <a:tc>
                  <a:txBody>
                    <a:bodyPr/>
                    <a:lstStyle/>
                    <a:p>
                      <a:pPr algn="l" fontAlgn="t"/>
                      <a:r>
                        <a:rPr lang="en-US" sz="2400" b="1">
                          <a:effectLst/>
                        </a:rPr>
                        <a:t>Doel 2</a:t>
                      </a:r>
                      <a:endParaRPr lang="en-US" sz="2400">
                        <a:effectLst/>
                      </a:endParaRPr>
                    </a:p>
                  </a:txBody>
                  <a:tcPr marL="84502" marR="84502" marT="42251" marB="42251">
                    <a:lnL>
                      <a:noFill/>
                    </a:lnL>
                    <a:lnR w="7620" cap="flat" cmpd="sng" algn="ctr">
                      <a:solidFill>
                        <a:srgbClr val="E0B6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445</a:t>
                      </a:r>
                    </a:p>
                  </a:txBody>
                  <a:tcPr marL="84502" marR="84502" marT="42251" marB="42251">
                    <a:lnL w="7620" cap="flat" cmpd="sng" algn="ctr">
                      <a:solidFill>
                        <a:srgbClr val="E0B6AD"/>
                      </a:solidFill>
                      <a:prstDash val="solid"/>
                      <a:round/>
                      <a:headEnd type="none" w="med" len="med"/>
                      <a:tailEnd type="none" w="med" len="med"/>
                    </a:lnL>
                    <a:lnR w="7620" cap="flat" cmpd="sng" algn="ctr">
                      <a:solidFill>
                        <a:srgbClr val="40B9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100</a:t>
                      </a:r>
                    </a:p>
                  </a:txBody>
                  <a:tcPr marL="84502" marR="84502" marT="42251" marB="42251">
                    <a:lnL w="7620" cap="flat" cmpd="sng" algn="ctr">
                      <a:solidFill>
                        <a:srgbClr val="40B9AD"/>
                      </a:solidFill>
                      <a:prstDash val="solid"/>
                      <a:round/>
                      <a:headEnd type="none" w="med" len="med"/>
                      <a:tailEnd type="none" w="med" len="med"/>
                    </a:lnL>
                    <a:lnR w="7620" cap="flat" cmpd="sng" algn="ctr">
                      <a:solidFill>
                        <a:srgbClr val="E0BE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0</a:t>
                      </a:r>
                    </a:p>
                  </a:txBody>
                  <a:tcPr marL="84502" marR="84502" marT="42251" marB="42251">
                    <a:lnL w="7620" cap="flat" cmpd="sng" algn="ctr">
                      <a:solidFill>
                        <a:srgbClr val="E0BEAD"/>
                      </a:solidFill>
                      <a:prstDash val="solid"/>
                      <a:round/>
                      <a:headEnd type="none" w="med" len="med"/>
                      <a:tailEnd type="none" w="med" len="med"/>
                    </a:lnL>
                    <a:lnR w="7620" cap="flat" cmpd="sng" algn="ctr">
                      <a:solidFill>
                        <a:srgbClr val="60C1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0</a:t>
                      </a:r>
                    </a:p>
                  </a:txBody>
                  <a:tcPr marL="84502" marR="84502" marT="42251" marB="42251">
                    <a:lnL w="7620" cap="flat" cmpd="sng" algn="ctr">
                      <a:solidFill>
                        <a:srgbClr val="60C1AD"/>
                      </a:solidFill>
                      <a:prstDash val="solid"/>
                      <a:round/>
                      <a:headEnd type="none" w="med" len="med"/>
                      <a:tailEnd type="none" w="med" len="med"/>
                    </a:lnL>
                    <a:lnR w="7620" cap="flat" cmpd="sng" algn="ctr">
                      <a:solidFill>
                        <a:srgbClr val="60C1AD"/>
                      </a:solidFill>
                      <a:prstDash val="solid"/>
                      <a:round/>
                      <a:headEnd type="none" w="med" len="med"/>
                      <a:tailEnd type="none" w="med" len="med"/>
                    </a:lnR>
                    <a:lnT>
                      <a:noFill/>
                    </a:lnT>
                    <a:lnB>
                      <a:noFill/>
                    </a:lnB>
                    <a:solidFill>
                      <a:srgbClr val="FAFAFA"/>
                    </a:solidFill>
                  </a:tcPr>
                </a:tc>
                <a:extLst>
                  <a:ext uri="{0D108BD9-81ED-4DB2-BD59-A6C34878D82A}">
                    <a16:rowId xmlns:a16="http://schemas.microsoft.com/office/drawing/2014/main" val="1107313748"/>
                  </a:ext>
                </a:extLst>
              </a:tr>
              <a:tr h="694462">
                <a:tc>
                  <a:txBody>
                    <a:bodyPr/>
                    <a:lstStyle/>
                    <a:p>
                      <a:pPr algn="l" fontAlgn="t"/>
                      <a:r>
                        <a:rPr lang="en-US" sz="2400" b="1">
                          <a:effectLst/>
                        </a:rPr>
                        <a:t>Doel 3</a:t>
                      </a:r>
                      <a:endParaRPr lang="en-US" sz="2400">
                        <a:effectLst/>
                      </a:endParaRPr>
                    </a:p>
                  </a:txBody>
                  <a:tcPr marL="84502" marR="84502" marT="42251" marB="42251">
                    <a:lnL>
                      <a:noFill/>
                    </a:lnL>
                    <a:lnR w="7620" cap="flat" cmpd="sng" algn="ctr">
                      <a:solidFill>
                        <a:srgbClr val="80BDAD"/>
                      </a:solidFill>
                      <a:prstDash val="solid"/>
                      <a:round/>
                      <a:headEnd type="none" w="med" len="med"/>
                      <a:tailEnd type="none" w="med" len="med"/>
                    </a:lnR>
                    <a:lnT>
                      <a:noFill/>
                    </a:lnT>
                    <a:lnB>
                      <a:noFill/>
                    </a:lnB>
                    <a:solidFill>
                      <a:srgbClr val="FFFFFF"/>
                    </a:solidFill>
                  </a:tcPr>
                </a:tc>
                <a:tc gridSpan="4">
                  <a:txBody>
                    <a:bodyPr/>
                    <a:lstStyle/>
                    <a:p>
                      <a:pPr algn="ctr" fontAlgn="t"/>
                      <a:r>
                        <a:rPr lang="nl-BE" sz="2400">
                          <a:effectLst/>
                        </a:rPr>
                        <a:t>Afgekoppeld van het net op 23 september 2022</a:t>
                      </a:r>
                    </a:p>
                  </a:txBody>
                  <a:tcPr marL="84502" marR="84502" marT="42251" marB="42251">
                    <a:lnL w="7620" cap="flat" cmpd="sng" algn="ctr">
                      <a:solidFill>
                        <a:srgbClr val="80BDAD"/>
                      </a:solidFill>
                      <a:prstDash val="solid"/>
                      <a:round/>
                      <a:headEnd type="none" w="med" len="med"/>
                      <a:tailEnd type="none" w="med" len="med"/>
                    </a:lnL>
                    <a:lnR w="7620" cap="flat" cmpd="sng" algn="ctr">
                      <a:solidFill>
                        <a:srgbClr val="60C1AD"/>
                      </a:solidFill>
                      <a:prstDash val="solid"/>
                      <a:round/>
                      <a:headEnd type="none" w="med" len="med"/>
                      <a:tailEnd type="none" w="med" len="med"/>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4435125"/>
                  </a:ext>
                </a:extLst>
              </a:tr>
              <a:tr h="395221">
                <a:tc>
                  <a:txBody>
                    <a:bodyPr/>
                    <a:lstStyle/>
                    <a:p>
                      <a:pPr algn="l" fontAlgn="t"/>
                      <a:r>
                        <a:rPr lang="en-US" sz="2400" b="1">
                          <a:effectLst/>
                        </a:rPr>
                        <a:t>Doel 4</a:t>
                      </a:r>
                      <a:endParaRPr lang="en-US" sz="2400">
                        <a:effectLst/>
                      </a:endParaRPr>
                    </a:p>
                  </a:txBody>
                  <a:tcPr marL="84502" marR="84502" marT="42251" marB="42251">
                    <a:lnL>
                      <a:noFill/>
                    </a:lnL>
                    <a:lnR w="7620" cap="flat" cmpd="sng" algn="ctr">
                      <a:solidFill>
                        <a:srgbClr val="A0C1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1.026</a:t>
                      </a:r>
                    </a:p>
                  </a:txBody>
                  <a:tcPr marL="84502" marR="84502" marT="42251" marB="42251">
                    <a:lnL w="7620" cap="flat" cmpd="sng" algn="ctr">
                      <a:solidFill>
                        <a:srgbClr val="A0C1AD"/>
                      </a:solidFill>
                      <a:prstDash val="solid"/>
                      <a:round/>
                      <a:headEnd type="none" w="med" len="med"/>
                      <a:tailEnd type="none" w="med" len="med"/>
                    </a:lnL>
                    <a:lnR w="7620" cap="flat" cmpd="sng" algn="ctr">
                      <a:solidFill>
                        <a:srgbClr val="C0C6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89,81</a:t>
                      </a:r>
                    </a:p>
                  </a:txBody>
                  <a:tcPr marL="84502" marR="84502" marT="42251" marB="42251">
                    <a:lnL w="7620" cap="flat" cmpd="sng" algn="ctr">
                      <a:solidFill>
                        <a:srgbClr val="C0C6AD"/>
                      </a:solidFill>
                      <a:prstDash val="solid"/>
                      <a:round/>
                      <a:headEnd type="none" w="med" len="med"/>
                      <a:tailEnd type="none" w="med" len="med"/>
                    </a:lnL>
                    <a:lnR w="7620" cap="flat" cmpd="sng" algn="ctr">
                      <a:solidFill>
                        <a:srgbClr val="20C8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10,19</a:t>
                      </a:r>
                    </a:p>
                  </a:txBody>
                  <a:tcPr marL="84502" marR="84502" marT="42251" marB="42251">
                    <a:lnL w="7620" cap="flat" cmpd="sng" algn="ctr">
                      <a:solidFill>
                        <a:srgbClr val="20C8AD"/>
                      </a:solidFill>
                      <a:prstDash val="solid"/>
                      <a:round/>
                      <a:headEnd type="none" w="med" len="med"/>
                      <a:tailEnd type="none" w="med" len="med"/>
                    </a:lnL>
                    <a:lnR w="7620" cap="flat" cmpd="sng" algn="ctr">
                      <a:solidFill>
                        <a:srgbClr val="207DAD"/>
                      </a:solidFill>
                      <a:prstDash val="solid"/>
                      <a:round/>
                      <a:headEnd type="none" w="med" len="med"/>
                      <a:tailEnd type="none" w="med" len="med"/>
                    </a:lnR>
                    <a:lnT>
                      <a:noFill/>
                    </a:lnT>
                    <a:lnB>
                      <a:noFill/>
                    </a:lnB>
                    <a:solidFill>
                      <a:srgbClr val="FAFAFA"/>
                    </a:solidFill>
                  </a:tcPr>
                </a:tc>
                <a:tc>
                  <a:txBody>
                    <a:bodyPr/>
                    <a:lstStyle/>
                    <a:p>
                      <a:pPr algn="l" fontAlgn="t"/>
                      <a:r>
                        <a:rPr lang="en-US" sz="2400">
                          <a:effectLst/>
                        </a:rPr>
                        <a:t>0</a:t>
                      </a:r>
                    </a:p>
                  </a:txBody>
                  <a:tcPr marL="84502" marR="84502" marT="42251" marB="42251">
                    <a:lnL w="7620" cap="flat" cmpd="sng" algn="ctr">
                      <a:solidFill>
                        <a:srgbClr val="207DAD"/>
                      </a:solidFill>
                      <a:prstDash val="solid"/>
                      <a:round/>
                      <a:headEnd type="none" w="med" len="med"/>
                      <a:tailEnd type="none" w="med" len="med"/>
                    </a:lnL>
                    <a:lnR w="7620" cap="flat" cmpd="sng" algn="ctr">
                      <a:solidFill>
                        <a:srgbClr val="A080AD"/>
                      </a:solidFill>
                      <a:prstDash val="solid"/>
                      <a:round/>
                      <a:headEnd type="none" w="med" len="med"/>
                      <a:tailEnd type="none" w="med" len="med"/>
                    </a:lnR>
                    <a:lnT>
                      <a:noFill/>
                    </a:lnT>
                    <a:lnB>
                      <a:noFill/>
                    </a:lnB>
                    <a:solidFill>
                      <a:srgbClr val="FAFAFA"/>
                    </a:solidFill>
                  </a:tcPr>
                </a:tc>
                <a:extLst>
                  <a:ext uri="{0D108BD9-81ED-4DB2-BD59-A6C34878D82A}">
                    <a16:rowId xmlns:a16="http://schemas.microsoft.com/office/drawing/2014/main" val="1932203435"/>
                  </a:ext>
                </a:extLst>
              </a:tr>
              <a:tr h="694462">
                <a:tc>
                  <a:txBody>
                    <a:bodyPr/>
                    <a:lstStyle/>
                    <a:p>
                      <a:pPr algn="l" fontAlgn="t"/>
                      <a:r>
                        <a:rPr lang="en-US" sz="2400" b="1">
                          <a:effectLst/>
                        </a:rPr>
                        <a:t>Tihange 1</a:t>
                      </a:r>
                      <a:endParaRPr lang="en-US" sz="2400">
                        <a:effectLst/>
                      </a:endParaRPr>
                    </a:p>
                  </a:txBody>
                  <a:tcPr marL="84502" marR="84502" marT="42251" marB="42251">
                    <a:lnL>
                      <a:noFill/>
                    </a:lnL>
                    <a:lnR w="7620" cap="flat" cmpd="sng" algn="ctr">
                      <a:solidFill>
                        <a:srgbClr val="A083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962</a:t>
                      </a:r>
                    </a:p>
                  </a:txBody>
                  <a:tcPr marL="84502" marR="84502" marT="42251" marB="42251">
                    <a:lnL w="7620" cap="flat" cmpd="sng" algn="ctr">
                      <a:solidFill>
                        <a:srgbClr val="A083AD"/>
                      </a:solidFill>
                      <a:prstDash val="solid"/>
                      <a:round/>
                      <a:headEnd type="none" w="med" len="med"/>
                      <a:tailEnd type="none" w="med" len="med"/>
                    </a:lnL>
                    <a:lnR w="7620" cap="flat" cmpd="sng" algn="ctr">
                      <a:solidFill>
                        <a:srgbClr val="0089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50</a:t>
                      </a:r>
                    </a:p>
                  </a:txBody>
                  <a:tcPr marL="84502" marR="84502" marT="42251" marB="42251">
                    <a:lnL w="7620" cap="flat" cmpd="sng" algn="ctr">
                      <a:solidFill>
                        <a:srgbClr val="0089AD"/>
                      </a:solidFill>
                      <a:prstDash val="solid"/>
                      <a:round/>
                      <a:headEnd type="none" w="med" len="med"/>
                      <a:tailEnd type="none" w="med" len="med"/>
                    </a:lnL>
                    <a:lnR w="7620" cap="flat" cmpd="sng" algn="ctr">
                      <a:solidFill>
                        <a:srgbClr val="008A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0</a:t>
                      </a:r>
                    </a:p>
                  </a:txBody>
                  <a:tcPr marL="84502" marR="84502" marT="42251" marB="42251">
                    <a:lnL w="7620" cap="flat" cmpd="sng" algn="ctr">
                      <a:solidFill>
                        <a:srgbClr val="008AAD"/>
                      </a:solidFill>
                      <a:prstDash val="solid"/>
                      <a:round/>
                      <a:headEnd type="none" w="med" len="med"/>
                      <a:tailEnd type="none" w="med" len="med"/>
                    </a:lnL>
                    <a:lnR w="7620" cap="flat" cmpd="sng" algn="ctr">
                      <a:solidFill>
                        <a:srgbClr val="2086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50</a:t>
                      </a:r>
                    </a:p>
                  </a:txBody>
                  <a:tcPr marL="84502" marR="84502" marT="42251" marB="42251">
                    <a:lnL w="7620" cap="flat" cmpd="sng" algn="ctr">
                      <a:solidFill>
                        <a:srgbClr val="2086AD"/>
                      </a:solidFill>
                      <a:prstDash val="solid"/>
                      <a:round/>
                      <a:headEnd type="none" w="med" len="med"/>
                      <a:tailEnd type="none" w="med" len="med"/>
                    </a:lnL>
                    <a:lnR w="7620" cap="flat" cmpd="sng" algn="ctr">
                      <a:solidFill>
                        <a:srgbClr val="408EA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53953781"/>
                  </a:ext>
                </a:extLst>
              </a:tr>
              <a:tr h="694462">
                <a:tc>
                  <a:txBody>
                    <a:bodyPr/>
                    <a:lstStyle/>
                    <a:p>
                      <a:pPr algn="l" fontAlgn="t"/>
                      <a:r>
                        <a:rPr lang="en-US" sz="2400" b="1">
                          <a:effectLst/>
                        </a:rPr>
                        <a:t>Tihange 2</a:t>
                      </a:r>
                      <a:endParaRPr lang="en-US" sz="2400">
                        <a:effectLst/>
                      </a:endParaRPr>
                    </a:p>
                  </a:txBody>
                  <a:tcPr marL="84502" marR="84502" marT="42251" marB="42251">
                    <a:lnL>
                      <a:noFill/>
                    </a:lnL>
                    <a:lnR w="7620" cap="flat" cmpd="sng" algn="ctr">
                      <a:solidFill>
                        <a:srgbClr val="A080AD"/>
                      </a:solidFill>
                      <a:prstDash val="solid"/>
                      <a:round/>
                      <a:headEnd type="none" w="med" len="med"/>
                      <a:tailEnd type="none" w="med" len="med"/>
                    </a:lnR>
                    <a:lnT>
                      <a:noFill/>
                    </a:lnT>
                    <a:lnB>
                      <a:noFill/>
                    </a:lnB>
                    <a:solidFill>
                      <a:srgbClr val="FAFAFA"/>
                    </a:solidFill>
                  </a:tcPr>
                </a:tc>
                <a:tc gridSpan="4">
                  <a:txBody>
                    <a:bodyPr/>
                    <a:lstStyle/>
                    <a:p>
                      <a:pPr algn="ctr" fontAlgn="t"/>
                      <a:r>
                        <a:rPr lang="nl-BE" sz="2400">
                          <a:effectLst/>
                        </a:rPr>
                        <a:t>Afgekoppeld van het net op 31 januari 2023</a:t>
                      </a:r>
                    </a:p>
                  </a:txBody>
                  <a:tcPr marL="84502" marR="84502" marT="42251" marB="42251">
                    <a:lnL w="7620" cap="flat" cmpd="sng" algn="ctr">
                      <a:solidFill>
                        <a:srgbClr val="A080AD"/>
                      </a:solidFill>
                      <a:prstDash val="solid"/>
                      <a:round/>
                      <a:headEnd type="none" w="med" len="med"/>
                      <a:tailEnd type="none" w="med" len="med"/>
                    </a:lnL>
                    <a:lnR w="7620" cap="flat" cmpd="sng" algn="ctr">
                      <a:solidFill>
                        <a:srgbClr val="A080AD"/>
                      </a:solidFill>
                      <a:prstDash val="solid"/>
                      <a:round/>
                      <a:headEnd type="none" w="med" len="med"/>
                      <a:tailEnd type="none" w="med" len="med"/>
                    </a:lnR>
                    <a:lnT>
                      <a:noFill/>
                    </a:lnT>
                    <a:lnB>
                      <a:noFill/>
                    </a:lnB>
                    <a:solidFill>
                      <a:srgbClr val="FAFAF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77990154"/>
                  </a:ext>
                </a:extLst>
              </a:tr>
              <a:tr h="694462">
                <a:tc>
                  <a:txBody>
                    <a:bodyPr/>
                    <a:lstStyle/>
                    <a:p>
                      <a:pPr algn="l" fontAlgn="t"/>
                      <a:r>
                        <a:rPr lang="en-US" sz="2400" b="1">
                          <a:effectLst/>
                        </a:rPr>
                        <a:t>Tihange 3</a:t>
                      </a:r>
                      <a:endParaRPr lang="en-US" sz="2400">
                        <a:effectLst/>
                      </a:endParaRPr>
                    </a:p>
                  </a:txBody>
                  <a:tcPr marL="84502" marR="84502" marT="42251" marB="42251">
                    <a:lnL>
                      <a:noFill/>
                    </a:lnL>
                    <a:lnR w="7620" cap="flat" cmpd="sng" algn="ctr">
                      <a:solidFill>
                        <a:srgbClr val="0081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1.038</a:t>
                      </a:r>
                    </a:p>
                  </a:txBody>
                  <a:tcPr marL="84502" marR="84502" marT="42251" marB="42251">
                    <a:lnL w="7620" cap="flat" cmpd="sng" algn="ctr">
                      <a:solidFill>
                        <a:srgbClr val="0081AD"/>
                      </a:solidFill>
                      <a:prstDash val="solid"/>
                      <a:round/>
                      <a:headEnd type="none" w="med" len="med"/>
                      <a:tailEnd type="none" w="med" len="med"/>
                    </a:lnL>
                    <a:lnR w="7620" cap="flat" cmpd="sng" algn="ctr">
                      <a:solidFill>
                        <a:srgbClr val="008A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89,81</a:t>
                      </a:r>
                    </a:p>
                  </a:txBody>
                  <a:tcPr marL="84502" marR="84502" marT="42251" marB="42251">
                    <a:lnL w="7620" cap="flat" cmpd="sng" algn="ctr">
                      <a:solidFill>
                        <a:srgbClr val="008AAD"/>
                      </a:solidFill>
                      <a:prstDash val="solid"/>
                      <a:round/>
                      <a:headEnd type="none" w="med" len="med"/>
                      <a:tailEnd type="none" w="med" len="med"/>
                    </a:lnL>
                    <a:lnR w="7620" cap="flat" cmpd="sng" algn="ctr">
                      <a:solidFill>
                        <a:srgbClr val="40D1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10,19</a:t>
                      </a:r>
                    </a:p>
                  </a:txBody>
                  <a:tcPr marL="84502" marR="84502" marT="42251" marB="42251">
                    <a:lnL w="7620" cap="flat" cmpd="sng" algn="ctr">
                      <a:solidFill>
                        <a:srgbClr val="40D1AD"/>
                      </a:solidFill>
                      <a:prstDash val="solid"/>
                      <a:round/>
                      <a:headEnd type="none" w="med" len="med"/>
                      <a:tailEnd type="none" w="med" len="med"/>
                    </a:lnL>
                    <a:lnR w="7620" cap="flat" cmpd="sng" algn="ctr">
                      <a:solidFill>
                        <a:srgbClr val="E0CEAD"/>
                      </a:solidFill>
                      <a:prstDash val="solid"/>
                      <a:round/>
                      <a:headEnd type="none" w="med" len="med"/>
                      <a:tailEnd type="none" w="med" len="med"/>
                    </a:lnR>
                    <a:lnT>
                      <a:noFill/>
                    </a:lnT>
                    <a:lnB>
                      <a:noFill/>
                    </a:lnB>
                    <a:solidFill>
                      <a:srgbClr val="FFFFFF"/>
                    </a:solidFill>
                  </a:tcPr>
                </a:tc>
                <a:tc>
                  <a:txBody>
                    <a:bodyPr/>
                    <a:lstStyle/>
                    <a:p>
                      <a:pPr algn="l" fontAlgn="t"/>
                      <a:r>
                        <a:rPr lang="en-US" sz="2400">
                          <a:effectLst/>
                        </a:rPr>
                        <a:t>0</a:t>
                      </a:r>
                    </a:p>
                  </a:txBody>
                  <a:tcPr marL="84502" marR="84502" marT="42251" marB="42251">
                    <a:lnL w="7620" cap="flat" cmpd="sng" algn="ctr">
                      <a:solidFill>
                        <a:srgbClr val="E0CEAD"/>
                      </a:solidFill>
                      <a:prstDash val="solid"/>
                      <a:round/>
                      <a:headEnd type="none" w="med" len="med"/>
                      <a:tailEnd type="none" w="med" len="med"/>
                    </a:lnL>
                    <a:lnR w="7620" cap="flat" cmpd="sng" algn="ctr">
                      <a:solidFill>
                        <a:srgbClr val="0092AD"/>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52170769"/>
                  </a:ext>
                </a:extLst>
              </a:tr>
              <a:tr h="997480">
                <a:tc>
                  <a:txBody>
                    <a:bodyPr/>
                    <a:lstStyle/>
                    <a:p>
                      <a:pPr algn="l" fontAlgn="t"/>
                      <a:r>
                        <a:rPr lang="en-US" sz="2400" b="1">
                          <a:effectLst/>
                        </a:rPr>
                        <a:t>Totaal vermogen</a:t>
                      </a:r>
                      <a:endParaRPr lang="en-US" sz="2400">
                        <a:effectLst/>
                      </a:endParaRPr>
                    </a:p>
                  </a:txBody>
                  <a:tcPr marL="84502" marR="84502" marT="42251" marB="42251">
                    <a:lnL>
                      <a:noFill/>
                    </a:lnL>
                    <a:lnR w="7620" cap="flat" cmpd="sng" algn="ctr">
                      <a:solidFill>
                        <a:srgbClr val="208EAD"/>
                      </a:solidFill>
                      <a:prstDash val="solid"/>
                      <a:round/>
                      <a:headEnd type="none" w="med" len="med"/>
                      <a:tailEnd type="none" w="med" len="med"/>
                    </a:lnR>
                    <a:lnT>
                      <a:noFill/>
                    </a:lnT>
                    <a:lnB>
                      <a:noFill/>
                    </a:lnB>
                    <a:solidFill>
                      <a:srgbClr val="FAFAFA"/>
                    </a:solidFill>
                  </a:tcPr>
                </a:tc>
                <a:tc>
                  <a:txBody>
                    <a:bodyPr/>
                    <a:lstStyle/>
                    <a:p>
                      <a:pPr algn="l" fontAlgn="t"/>
                      <a:r>
                        <a:rPr lang="en-US" sz="2400" b="1">
                          <a:effectLst/>
                        </a:rPr>
                        <a:t>3.916</a:t>
                      </a:r>
                      <a:endParaRPr lang="en-US" sz="2400">
                        <a:effectLst/>
                      </a:endParaRPr>
                    </a:p>
                  </a:txBody>
                  <a:tcPr marL="84502" marR="84502" marT="42251" marB="42251">
                    <a:lnL w="7620" cap="flat" cmpd="sng" algn="ctr">
                      <a:solidFill>
                        <a:srgbClr val="208EAD"/>
                      </a:solidFill>
                      <a:prstDash val="solid"/>
                      <a:round/>
                      <a:headEnd type="none" w="med" len="med"/>
                      <a:tailEnd type="none" w="med" len="med"/>
                    </a:lnL>
                    <a:lnR w="7620" cap="flat" cmpd="sng" algn="ctr">
                      <a:solidFill>
                        <a:srgbClr val="A093AD"/>
                      </a:solidFill>
                      <a:prstDash val="solid"/>
                      <a:round/>
                      <a:headEnd type="none" w="med" len="med"/>
                      <a:tailEnd type="none" w="med" len="med"/>
                    </a:lnR>
                    <a:lnT>
                      <a:noFill/>
                    </a:lnT>
                    <a:lnB>
                      <a:noFill/>
                    </a:lnB>
                    <a:solidFill>
                      <a:srgbClr val="FAFAFA"/>
                    </a:solidFill>
                  </a:tcPr>
                </a:tc>
                <a:tc gridSpan="3">
                  <a:txBody>
                    <a:bodyPr/>
                    <a:lstStyle/>
                    <a:p>
                      <a:pPr algn="l" fontAlgn="t"/>
                      <a:r>
                        <a:rPr lang="en-US" sz="2400" dirty="0">
                          <a:effectLst/>
                        </a:rPr>
                        <a:t> </a:t>
                      </a:r>
                    </a:p>
                  </a:txBody>
                  <a:tcPr marL="84502" marR="84502" marT="42251" marB="42251">
                    <a:lnL w="7620" cap="flat" cmpd="sng" algn="ctr">
                      <a:solidFill>
                        <a:srgbClr val="A093AD"/>
                      </a:solidFill>
                      <a:prstDash val="solid"/>
                      <a:round/>
                      <a:headEnd type="none" w="med" len="med"/>
                      <a:tailEnd type="none" w="med" len="med"/>
                    </a:lnL>
                    <a:lnR w="7620" cap="flat" cmpd="sng" algn="ctr">
                      <a:solidFill>
                        <a:srgbClr val="A093AD"/>
                      </a:solidFill>
                      <a:prstDash val="solid"/>
                      <a:round/>
                      <a:headEnd type="none" w="med" len="med"/>
                      <a:tailEnd type="none" w="med" len="med"/>
                    </a:lnR>
                    <a:lnT>
                      <a:noFill/>
                    </a:lnT>
                    <a:lnB>
                      <a:noFill/>
                    </a:lnB>
                    <a:solidFill>
                      <a:srgbClr val="FAFAF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46986196"/>
                  </a:ext>
                </a:extLst>
              </a:tr>
            </a:tbl>
          </a:graphicData>
        </a:graphic>
      </p:graphicFrame>
      <p:sp>
        <p:nvSpPr>
          <p:cNvPr id="7" name="Tekstvak 6">
            <a:extLst>
              <a:ext uri="{FF2B5EF4-FFF2-40B4-BE49-F238E27FC236}">
                <a16:creationId xmlns:a16="http://schemas.microsoft.com/office/drawing/2014/main" id="{7FA255C8-009D-30CB-AA80-A76E6ED9B555}"/>
              </a:ext>
            </a:extLst>
          </p:cNvPr>
          <p:cNvSpPr txBox="1"/>
          <p:nvPr/>
        </p:nvSpPr>
        <p:spPr>
          <a:xfrm>
            <a:off x="1723290" y="4030133"/>
            <a:ext cx="2515304" cy="369332"/>
          </a:xfrm>
          <a:prstGeom prst="rect">
            <a:avLst/>
          </a:prstGeom>
          <a:noFill/>
        </p:spPr>
        <p:txBody>
          <a:bodyPr wrap="none" rtlCol="0">
            <a:spAutoFit/>
          </a:bodyPr>
          <a:lstStyle/>
          <a:p>
            <a:r>
              <a:rPr lang="en-US" dirty="0" err="1"/>
              <a:t>Gestopt</a:t>
            </a:r>
            <a:r>
              <a:rPr lang="en-US" dirty="0"/>
              <a:t> 14 </a:t>
            </a:r>
            <a:r>
              <a:rPr lang="en-US" dirty="0" err="1"/>
              <a:t>februari</a:t>
            </a:r>
            <a:r>
              <a:rPr lang="en-US" dirty="0"/>
              <a:t> 2025</a:t>
            </a:r>
          </a:p>
        </p:txBody>
      </p:sp>
      <p:sp>
        <p:nvSpPr>
          <p:cNvPr id="8" name="Tekstvak 7">
            <a:extLst>
              <a:ext uri="{FF2B5EF4-FFF2-40B4-BE49-F238E27FC236}">
                <a16:creationId xmlns:a16="http://schemas.microsoft.com/office/drawing/2014/main" id="{D8BC1E2D-F7FD-18EE-80D6-BCB08CD1B62A}"/>
              </a:ext>
            </a:extLst>
          </p:cNvPr>
          <p:cNvSpPr txBox="1"/>
          <p:nvPr/>
        </p:nvSpPr>
        <p:spPr>
          <a:xfrm>
            <a:off x="1723290" y="4534753"/>
            <a:ext cx="2738185" cy="369332"/>
          </a:xfrm>
          <a:prstGeom prst="rect">
            <a:avLst/>
          </a:prstGeom>
          <a:noFill/>
        </p:spPr>
        <p:txBody>
          <a:bodyPr wrap="none" rtlCol="0">
            <a:spAutoFit/>
          </a:bodyPr>
          <a:lstStyle/>
          <a:p>
            <a:r>
              <a:rPr lang="en-US" dirty="0" err="1"/>
              <a:t>Sluiting</a:t>
            </a:r>
            <a:r>
              <a:rPr lang="en-US" dirty="0"/>
              <a:t> </a:t>
            </a:r>
            <a:r>
              <a:rPr lang="en-US" dirty="0" err="1"/>
              <a:t>gepland</a:t>
            </a:r>
            <a:r>
              <a:rPr lang="en-US" dirty="0"/>
              <a:t> 1 dec 2025</a:t>
            </a:r>
          </a:p>
        </p:txBody>
      </p:sp>
      <p:sp>
        <p:nvSpPr>
          <p:cNvPr id="9" name="Tekstvak 8">
            <a:extLst>
              <a:ext uri="{FF2B5EF4-FFF2-40B4-BE49-F238E27FC236}">
                <a16:creationId xmlns:a16="http://schemas.microsoft.com/office/drawing/2014/main" id="{2E706DF6-09A5-34F1-5554-3011B3F1742C}"/>
              </a:ext>
            </a:extLst>
          </p:cNvPr>
          <p:cNvSpPr txBox="1"/>
          <p:nvPr/>
        </p:nvSpPr>
        <p:spPr>
          <a:xfrm>
            <a:off x="97041" y="5605381"/>
            <a:ext cx="4526175" cy="369332"/>
          </a:xfrm>
          <a:prstGeom prst="rect">
            <a:avLst/>
          </a:prstGeom>
          <a:noFill/>
        </p:spPr>
        <p:txBody>
          <a:bodyPr wrap="none" rtlCol="0">
            <a:spAutoFit/>
          </a:bodyPr>
          <a:lstStyle/>
          <a:p>
            <a:r>
              <a:rPr lang="en-US" dirty="0"/>
              <a:t>Ging </a:t>
            </a:r>
            <a:r>
              <a:rPr lang="en-US" dirty="0" err="1"/>
              <a:t>stoppen</a:t>
            </a:r>
            <a:r>
              <a:rPr lang="en-US" dirty="0"/>
              <a:t> in 25, </a:t>
            </a:r>
            <a:r>
              <a:rPr lang="en-US" dirty="0" err="1"/>
              <a:t>wettelijk</a:t>
            </a:r>
            <a:r>
              <a:rPr lang="en-US" dirty="0"/>
              <a:t> </a:t>
            </a:r>
            <a:r>
              <a:rPr lang="en-US" dirty="0" err="1"/>
              <a:t>verlengd</a:t>
            </a:r>
            <a:r>
              <a:rPr lang="en-US" dirty="0"/>
              <a:t> tot 2035</a:t>
            </a:r>
          </a:p>
        </p:txBody>
      </p:sp>
      <p:sp>
        <p:nvSpPr>
          <p:cNvPr id="10" name="Tekstvak 9">
            <a:extLst>
              <a:ext uri="{FF2B5EF4-FFF2-40B4-BE49-F238E27FC236}">
                <a16:creationId xmlns:a16="http://schemas.microsoft.com/office/drawing/2014/main" id="{A7BCDCF0-BDE5-DC94-AA13-35D914929E55}"/>
              </a:ext>
            </a:extLst>
          </p:cNvPr>
          <p:cNvSpPr txBox="1"/>
          <p:nvPr/>
        </p:nvSpPr>
        <p:spPr>
          <a:xfrm>
            <a:off x="97040" y="6115589"/>
            <a:ext cx="4331379" cy="646331"/>
          </a:xfrm>
          <a:prstGeom prst="rect">
            <a:avLst/>
          </a:prstGeom>
          <a:noFill/>
        </p:spPr>
        <p:txBody>
          <a:bodyPr wrap="none" rtlCol="0">
            <a:spAutoFit/>
          </a:bodyPr>
          <a:lstStyle/>
          <a:p>
            <a:r>
              <a:rPr lang="en-US" dirty="0" err="1"/>
              <a:t>Gestopt</a:t>
            </a:r>
            <a:r>
              <a:rPr lang="en-US" dirty="0"/>
              <a:t> 30 September (</a:t>
            </a:r>
            <a:r>
              <a:rPr lang="en-US" dirty="0" err="1"/>
              <a:t>dinsdag</a:t>
            </a:r>
            <a:r>
              <a:rPr lang="en-US" dirty="0"/>
              <a:t>) </a:t>
            </a:r>
            <a:r>
              <a:rPr lang="en-US" dirty="0" err="1"/>
              <a:t>regering</a:t>
            </a:r>
            <a:r>
              <a:rPr lang="en-US" dirty="0"/>
              <a:t> </a:t>
            </a:r>
            <a:r>
              <a:rPr lang="en-US" dirty="0" err="1"/>
              <a:t>wil</a:t>
            </a:r>
            <a:endParaRPr lang="en-US" dirty="0"/>
          </a:p>
          <a:p>
            <a:r>
              <a:rPr lang="en-US" dirty="0" err="1"/>
              <a:t>terug</a:t>
            </a:r>
            <a:r>
              <a:rPr lang="en-US" dirty="0"/>
              <a:t> </a:t>
            </a:r>
            <a:r>
              <a:rPr lang="en-US" dirty="0" err="1"/>
              <a:t>opstarten</a:t>
            </a:r>
            <a:endParaRPr lang="en-US" dirty="0"/>
          </a:p>
        </p:txBody>
      </p:sp>
      <p:sp>
        <p:nvSpPr>
          <p:cNvPr id="11" name="Tekstvak 10">
            <a:extLst>
              <a:ext uri="{FF2B5EF4-FFF2-40B4-BE49-F238E27FC236}">
                <a16:creationId xmlns:a16="http://schemas.microsoft.com/office/drawing/2014/main" id="{2973FA70-A749-A51C-A642-453C1DA2CFDE}"/>
              </a:ext>
            </a:extLst>
          </p:cNvPr>
          <p:cNvSpPr txBox="1"/>
          <p:nvPr/>
        </p:nvSpPr>
        <p:spPr>
          <a:xfrm>
            <a:off x="97041" y="7494856"/>
            <a:ext cx="4526175" cy="369332"/>
          </a:xfrm>
          <a:prstGeom prst="rect">
            <a:avLst/>
          </a:prstGeom>
          <a:noFill/>
        </p:spPr>
        <p:txBody>
          <a:bodyPr wrap="none" rtlCol="0">
            <a:spAutoFit/>
          </a:bodyPr>
          <a:lstStyle/>
          <a:p>
            <a:r>
              <a:rPr lang="en-US" dirty="0"/>
              <a:t>Ging </a:t>
            </a:r>
            <a:r>
              <a:rPr lang="en-US" dirty="0" err="1"/>
              <a:t>stoppen</a:t>
            </a:r>
            <a:r>
              <a:rPr lang="en-US" dirty="0"/>
              <a:t> in 25, </a:t>
            </a:r>
            <a:r>
              <a:rPr lang="en-US" dirty="0" err="1"/>
              <a:t>wettelijk</a:t>
            </a:r>
            <a:r>
              <a:rPr lang="en-US" dirty="0"/>
              <a:t> </a:t>
            </a:r>
            <a:r>
              <a:rPr lang="en-US" dirty="0" err="1"/>
              <a:t>verlengd</a:t>
            </a:r>
            <a:r>
              <a:rPr lang="en-US" dirty="0"/>
              <a:t> tot 2035</a:t>
            </a:r>
          </a:p>
        </p:txBody>
      </p:sp>
    </p:spTree>
    <p:extLst>
      <p:ext uri="{BB962C8B-B14F-4D97-AF65-F5344CB8AC3E}">
        <p14:creationId xmlns:p14="http://schemas.microsoft.com/office/powerpoint/2010/main" val="1568237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C2291-0233-1CA5-017A-E4F1BB5A96CF}"/>
              </a:ext>
            </a:extLst>
          </p:cNvPr>
          <p:cNvSpPr>
            <a:spLocks noGrp="1"/>
          </p:cNvSpPr>
          <p:nvPr>
            <p:ph type="body" sz="quarter" idx="17"/>
          </p:nvPr>
        </p:nvSpPr>
        <p:spPr/>
        <p:txBody>
          <a:bodyPr/>
          <a:lstStyle/>
          <a:p>
            <a:r>
              <a:rPr lang="en-US" sz="3200" dirty="0" err="1"/>
              <a:t>Situatie</a:t>
            </a:r>
            <a:endParaRPr lang="en-US" sz="3200" dirty="0"/>
          </a:p>
          <a:p>
            <a:endParaRPr lang="en-US" sz="3200" dirty="0"/>
          </a:p>
        </p:txBody>
      </p:sp>
      <p:sp>
        <p:nvSpPr>
          <p:cNvPr id="3" name="Title 2">
            <a:extLst>
              <a:ext uri="{FF2B5EF4-FFF2-40B4-BE49-F238E27FC236}">
                <a16:creationId xmlns:a16="http://schemas.microsoft.com/office/drawing/2014/main" id="{F6E0B47D-633F-8CCD-10A3-2AA082DE2FCC}"/>
              </a:ext>
            </a:extLst>
          </p:cNvPr>
          <p:cNvSpPr>
            <a:spLocks noGrp="1"/>
          </p:cNvSpPr>
          <p:nvPr>
            <p:ph type="title"/>
          </p:nvPr>
        </p:nvSpPr>
        <p:spPr/>
        <p:txBody>
          <a:bodyPr/>
          <a:lstStyle/>
          <a:p>
            <a:r>
              <a:rPr lang="en-US" dirty="0" err="1"/>
              <a:t>Inleiding</a:t>
            </a:r>
            <a:r>
              <a:rPr lang="en-US" dirty="0"/>
              <a:t> – </a:t>
            </a:r>
            <a:r>
              <a:rPr lang="en-US" dirty="0" err="1"/>
              <a:t>kernenergie</a:t>
            </a:r>
            <a:r>
              <a:rPr lang="en-US" dirty="0"/>
              <a:t> in </a:t>
            </a:r>
            <a:r>
              <a:rPr lang="en-US" dirty="0" err="1"/>
              <a:t>België</a:t>
            </a:r>
            <a:endParaRPr lang="en-US" dirty="0"/>
          </a:p>
        </p:txBody>
      </p:sp>
      <p:sp>
        <p:nvSpPr>
          <p:cNvPr id="4" name="Date Placeholder 3">
            <a:extLst>
              <a:ext uri="{FF2B5EF4-FFF2-40B4-BE49-F238E27FC236}">
                <a16:creationId xmlns:a16="http://schemas.microsoft.com/office/drawing/2014/main" id="{0C869E4A-CF39-EFA3-81DC-26E6207E4BE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95335742-154F-9263-A1D7-8ACEFF43A12A}"/>
              </a:ext>
            </a:extLst>
          </p:cNvPr>
          <p:cNvSpPr>
            <a:spLocks noGrp="1"/>
          </p:cNvSpPr>
          <p:nvPr>
            <p:ph type="sldNum" sz="quarter" idx="4"/>
          </p:nvPr>
        </p:nvSpPr>
        <p:spPr/>
        <p:txBody>
          <a:bodyPr/>
          <a:lstStyle/>
          <a:p>
            <a:fld id="{B7527A74-2D87-4307-9531-5A57D9647EEB}" type="slidenum">
              <a:rPr lang="nl-BE" smtClean="0"/>
              <a:pPr/>
              <a:t>11</a:t>
            </a:fld>
            <a:endParaRPr lang="nl-BE" dirty="0"/>
          </a:p>
        </p:txBody>
      </p:sp>
      <p:graphicFrame>
        <p:nvGraphicFramePr>
          <p:cNvPr id="7" name="Table 6">
            <a:extLst>
              <a:ext uri="{FF2B5EF4-FFF2-40B4-BE49-F238E27FC236}">
                <a16:creationId xmlns:a16="http://schemas.microsoft.com/office/drawing/2014/main" id="{72788057-0237-A37E-1378-35C4FCBDA463}"/>
              </a:ext>
            </a:extLst>
          </p:cNvPr>
          <p:cNvGraphicFramePr>
            <a:graphicFrameLocks noGrp="1"/>
          </p:cNvGraphicFramePr>
          <p:nvPr>
            <p:extLst>
              <p:ext uri="{D42A27DB-BD31-4B8C-83A1-F6EECF244321}">
                <p14:modId xmlns:p14="http://schemas.microsoft.com/office/powerpoint/2010/main" val="3173098420"/>
              </p:ext>
            </p:extLst>
          </p:nvPr>
        </p:nvGraphicFramePr>
        <p:xfrm>
          <a:off x="4236161" y="2128470"/>
          <a:ext cx="9428984" cy="2545080"/>
        </p:xfrm>
        <a:graphic>
          <a:graphicData uri="http://schemas.openxmlformats.org/drawingml/2006/table">
            <a:tbl>
              <a:tblPr/>
              <a:tblGrid>
                <a:gridCol w="1898755">
                  <a:extLst>
                    <a:ext uri="{9D8B030D-6E8A-4147-A177-3AD203B41FA5}">
                      <a16:colId xmlns:a16="http://schemas.microsoft.com/office/drawing/2014/main" val="3132189415"/>
                    </a:ext>
                  </a:extLst>
                </a:gridCol>
                <a:gridCol w="1987062">
                  <a:extLst>
                    <a:ext uri="{9D8B030D-6E8A-4147-A177-3AD203B41FA5}">
                      <a16:colId xmlns:a16="http://schemas.microsoft.com/office/drawing/2014/main" val="2693078322"/>
                    </a:ext>
                  </a:extLst>
                </a:gridCol>
                <a:gridCol w="3006969">
                  <a:extLst>
                    <a:ext uri="{9D8B030D-6E8A-4147-A177-3AD203B41FA5}">
                      <a16:colId xmlns:a16="http://schemas.microsoft.com/office/drawing/2014/main" val="1454358636"/>
                    </a:ext>
                  </a:extLst>
                </a:gridCol>
                <a:gridCol w="2536198">
                  <a:extLst>
                    <a:ext uri="{9D8B030D-6E8A-4147-A177-3AD203B41FA5}">
                      <a16:colId xmlns:a16="http://schemas.microsoft.com/office/drawing/2014/main" val="825275287"/>
                    </a:ext>
                  </a:extLst>
                </a:gridCol>
              </a:tblGrid>
              <a:tr h="0">
                <a:tc>
                  <a:txBody>
                    <a:bodyPr/>
                    <a:lstStyle/>
                    <a:p>
                      <a:pPr algn="ctr" fontAlgn="b"/>
                      <a:r>
                        <a:rPr lang="en-US">
                          <a:solidFill>
                            <a:srgbClr val="FFFFFF"/>
                          </a:solidFill>
                          <a:effectLst/>
                          <a:highlight>
                            <a:srgbClr val="0E3449"/>
                          </a:highlight>
                        </a:rPr>
                        <a:t> </a:t>
                      </a:r>
                    </a:p>
                  </a:txBody>
                  <a:tcPr marL="7620" marR="7620" marT="7620" marB="7620" anchor="b">
                    <a:lnL>
                      <a:noFill/>
                    </a:lnL>
                    <a:lnR>
                      <a:noFill/>
                    </a:lnR>
                    <a:lnT>
                      <a:noFill/>
                    </a:lnT>
                    <a:lnB>
                      <a:noFill/>
                    </a:lnB>
                    <a:solidFill>
                      <a:srgbClr val="0E3449"/>
                    </a:solidFill>
                  </a:tcPr>
                </a:tc>
                <a:tc>
                  <a:txBody>
                    <a:bodyPr/>
                    <a:lstStyle/>
                    <a:p>
                      <a:pPr algn="ctr" fontAlgn="b"/>
                      <a:r>
                        <a:rPr lang="en-US" b="1" dirty="0" err="1">
                          <a:solidFill>
                            <a:srgbClr val="FFFFFF"/>
                          </a:solidFill>
                          <a:effectLst/>
                          <a:highlight>
                            <a:srgbClr val="0E3449"/>
                          </a:highlight>
                        </a:rPr>
                        <a:t>Vermogen</a:t>
                      </a:r>
                      <a:r>
                        <a:rPr lang="en-US" b="1" dirty="0">
                          <a:solidFill>
                            <a:srgbClr val="FFFFFF"/>
                          </a:solidFill>
                          <a:effectLst/>
                          <a:highlight>
                            <a:srgbClr val="0E3449"/>
                          </a:highlight>
                        </a:rPr>
                        <a:t> (MWe)</a:t>
                      </a:r>
                      <a:endParaRPr lang="en-US" dirty="0">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tc>
                  <a:txBody>
                    <a:bodyPr/>
                    <a:lstStyle/>
                    <a:p>
                      <a:pPr algn="ctr" fontAlgn="b"/>
                      <a:r>
                        <a:rPr lang="en-US" b="1">
                          <a:solidFill>
                            <a:srgbClr val="FFFFFF"/>
                          </a:solidFill>
                          <a:effectLst/>
                          <a:highlight>
                            <a:srgbClr val="0E3449"/>
                          </a:highlight>
                        </a:rPr>
                        <a:t>Inbedrijfstelling</a:t>
                      </a:r>
                      <a:endParaRPr lang="en-US">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tc>
                  <a:txBody>
                    <a:bodyPr/>
                    <a:lstStyle/>
                    <a:p>
                      <a:pPr algn="ctr" fontAlgn="b"/>
                      <a:r>
                        <a:rPr lang="en-US" b="1">
                          <a:solidFill>
                            <a:srgbClr val="FFFFFF"/>
                          </a:solidFill>
                          <a:effectLst/>
                          <a:highlight>
                            <a:srgbClr val="0E3449"/>
                          </a:highlight>
                        </a:rPr>
                        <a:t>Wettelijke sluiting</a:t>
                      </a:r>
                      <a:endParaRPr lang="en-US">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extLst>
                  <a:ext uri="{0D108BD9-81ED-4DB2-BD59-A6C34878D82A}">
                    <a16:rowId xmlns:a16="http://schemas.microsoft.com/office/drawing/2014/main" val="3503156901"/>
                  </a:ext>
                </a:extLst>
              </a:tr>
              <a:tr h="0">
                <a:tc>
                  <a:txBody>
                    <a:bodyPr/>
                    <a:lstStyle/>
                    <a:p>
                      <a:pPr algn="ctr" fontAlgn="auto"/>
                      <a:r>
                        <a:rPr lang="en-US" b="1">
                          <a:effectLst/>
                          <a:highlight>
                            <a:srgbClr val="F2F2F2"/>
                          </a:highlight>
                        </a:rPr>
                        <a:t>DOEL 1</a:t>
                      </a:r>
                      <a:endParaRPr lang="en-US">
                        <a:effectLst/>
                        <a:highlight>
                          <a:srgbClr val="F2F2F2"/>
                        </a:highlight>
                      </a:endParaRP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445</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15 februari 1975</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15 februari 2025</a:t>
                      </a:r>
                    </a:p>
                  </a:txBody>
                  <a:tcPr marL="7620" marR="7620" marT="7620" marB="7620" anchor="ctr">
                    <a:lnL>
                      <a:noFill/>
                    </a:lnL>
                    <a:lnR>
                      <a:noFill/>
                    </a:lnR>
                    <a:lnT>
                      <a:noFill/>
                    </a:lnT>
                    <a:lnB>
                      <a:noFill/>
                    </a:lnB>
                    <a:solidFill>
                      <a:srgbClr val="F2F2F2"/>
                    </a:solidFill>
                  </a:tcPr>
                </a:tc>
                <a:extLst>
                  <a:ext uri="{0D108BD9-81ED-4DB2-BD59-A6C34878D82A}">
                    <a16:rowId xmlns:a16="http://schemas.microsoft.com/office/drawing/2014/main" val="2115463420"/>
                  </a:ext>
                </a:extLst>
              </a:tr>
              <a:tr h="0">
                <a:tc>
                  <a:txBody>
                    <a:bodyPr/>
                    <a:lstStyle/>
                    <a:p>
                      <a:pPr algn="ctr" fontAlgn="auto"/>
                      <a:r>
                        <a:rPr lang="en-US" b="1">
                          <a:effectLst/>
                        </a:rPr>
                        <a:t>DOEL 2</a:t>
                      </a:r>
                      <a:endParaRPr lang="en-US">
                        <a:effectLst/>
                      </a:endParaRP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433</a:t>
                      </a: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 december 1975</a:t>
                      </a: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 december 2025</a:t>
                      </a:r>
                    </a:p>
                  </a:txBody>
                  <a:tcPr marL="7620" marR="7620" marT="7620" marB="7620" anchor="ctr">
                    <a:lnL>
                      <a:noFill/>
                    </a:lnL>
                    <a:lnR>
                      <a:noFill/>
                    </a:lnR>
                    <a:lnT>
                      <a:noFill/>
                    </a:lnT>
                    <a:lnB>
                      <a:noFill/>
                    </a:lnB>
                    <a:solidFill>
                      <a:srgbClr val="FFFFFF"/>
                    </a:solidFill>
                  </a:tcPr>
                </a:tc>
                <a:extLst>
                  <a:ext uri="{0D108BD9-81ED-4DB2-BD59-A6C34878D82A}">
                    <a16:rowId xmlns:a16="http://schemas.microsoft.com/office/drawing/2014/main" val="3584361344"/>
                  </a:ext>
                </a:extLst>
              </a:tr>
              <a:tr h="0">
                <a:tc>
                  <a:txBody>
                    <a:bodyPr/>
                    <a:lstStyle/>
                    <a:p>
                      <a:pPr algn="ctr" fontAlgn="auto"/>
                      <a:r>
                        <a:rPr lang="en-US" b="1">
                          <a:effectLst/>
                          <a:highlight>
                            <a:srgbClr val="F2F2F2"/>
                          </a:highlight>
                        </a:rPr>
                        <a:t>DOEL 3</a:t>
                      </a:r>
                      <a:endParaRPr lang="en-US">
                        <a:effectLst/>
                        <a:highlight>
                          <a:srgbClr val="F2F2F2"/>
                        </a:highlight>
                      </a:endParaRP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1006</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 oktober 1982</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 oktober 2022</a:t>
                      </a:r>
                    </a:p>
                  </a:txBody>
                  <a:tcPr marL="7620" marR="7620" marT="7620" marB="7620" anchor="ctr">
                    <a:lnL>
                      <a:noFill/>
                    </a:lnL>
                    <a:lnR>
                      <a:noFill/>
                    </a:lnR>
                    <a:lnT>
                      <a:noFill/>
                    </a:lnT>
                    <a:lnB>
                      <a:noFill/>
                    </a:lnB>
                    <a:solidFill>
                      <a:srgbClr val="F2F2F2"/>
                    </a:solidFill>
                  </a:tcPr>
                </a:tc>
                <a:extLst>
                  <a:ext uri="{0D108BD9-81ED-4DB2-BD59-A6C34878D82A}">
                    <a16:rowId xmlns:a16="http://schemas.microsoft.com/office/drawing/2014/main" val="403771250"/>
                  </a:ext>
                </a:extLst>
              </a:tr>
              <a:tr h="0">
                <a:tc>
                  <a:txBody>
                    <a:bodyPr/>
                    <a:lstStyle/>
                    <a:p>
                      <a:pPr algn="ctr" fontAlgn="auto"/>
                      <a:r>
                        <a:rPr lang="en-US" b="1">
                          <a:effectLst/>
                        </a:rPr>
                        <a:t>DOEL 4</a:t>
                      </a:r>
                      <a:endParaRPr lang="en-US">
                        <a:effectLst/>
                      </a:endParaRP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1039</a:t>
                      </a: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 juli 1985</a:t>
                      </a:r>
                    </a:p>
                  </a:txBody>
                  <a:tcPr marL="7620" marR="7620" marT="7620" marB="7620" anchor="ctr">
                    <a:lnL>
                      <a:noFill/>
                    </a:lnL>
                    <a:lnR>
                      <a:noFill/>
                    </a:lnR>
                    <a:lnT>
                      <a:noFill/>
                    </a:lnT>
                    <a:lnB>
                      <a:noFill/>
                    </a:lnB>
                    <a:solidFill>
                      <a:srgbClr val="FFFFFF"/>
                    </a:solidFill>
                  </a:tcPr>
                </a:tc>
                <a:tc>
                  <a:txBody>
                    <a:bodyPr/>
                    <a:lstStyle/>
                    <a:p>
                      <a:pPr algn="ctr" fontAlgn="auto"/>
                      <a:r>
                        <a:rPr lang="en-US" dirty="0">
                          <a:effectLst/>
                        </a:rPr>
                        <a:t>1 </a:t>
                      </a:r>
                      <a:r>
                        <a:rPr lang="en-US" dirty="0" err="1">
                          <a:effectLst/>
                        </a:rPr>
                        <a:t>juli</a:t>
                      </a:r>
                      <a:r>
                        <a:rPr lang="en-US" dirty="0">
                          <a:effectLst/>
                        </a:rPr>
                        <a:t> 2025</a:t>
                      </a:r>
                    </a:p>
                  </a:txBody>
                  <a:tcPr marL="7620" marR="7620" marT="7620" marB="7620" anchor="ctr">
                    <a:lnL>
                      <a:noFill/>
                    </a:lnL>
                    <a:lnR>
                      <a:noFill/>
                    </a:lnR>
                    <a:lnT>
                      <a:noFill/>
                    </a:lnT>
                    <a:lnB>
                      <a:noFill/>
                    </a:lnB>
                    <a:solidFill>
                      <a:srgbClr val="FFFFFF"/>
                    </a:solidFill>
                  </a:tcPr>
                </a:tc>
                <a:extLst>
                  <a:ext uri="{0D108BD9-81ED-4DB2-BD59-A6C34878D82A}">
                    <a16:rowId xmlns:a16="http://schemas.microsoft.com/office/drawing/2014/main" val="2158433260"/>
                  </a:ext>
                </a:extLst>
              </a:tr>
            </a:tbl>
          </a:graphicData>
        </a:graphic>
      </p:graphicFrame>
      <p:graphicFrame>
        <p:nvGraphicFramePr>
          <p:cNvPr id="8" name="Table 7">
            <a:extLst>
              <a:ext uri="{FF2B5EF4-FFF2-40B4-BE49-F238E27FC236}">
                <a16:creationId xmlns:a16="http://schemas.microsoft.com/office/drawing/2014/main" id="{7762507F-BCF8-F89C-1994-7BA462C3044F}"/>
              </a:ext>
            </a:extLst>
          </p:cNvPr>
          <p:cNvGraphicFramePr>
            <a:graphicFrameLocks noGrp="1"/>
          </p:cNvGraphicFramePr>
          <p:nvPr>
            <p:extLst>
              <p:ext uri="{D42A27DB-BD31-4B8C-83A1-F6EECF244321}">
                <p14:modId xmlns:p14="http://schemas.microsoft.com/office/powerpoint/2010/main" val="2172865037"/>
              </p:ext>
            </p:extLst>
          </p:nvPr>
        </p:nvGraphicFramePr>
        <p:xfrm>
          <a:off x="4236161" y="5329143"/>
          <a:ext cx="9428984" cy="3129056"/>
        </p:xfrm>
        <a:graphic>
          <a:graphicData uri="http://schemas.openxmlformats.org/drawingml/2006/table">
            <a:tbl>
              <a:tblPr/>
              <a:tblGrid>
                <a:gridCol w="2076716">
                  <a:extLst>
                    <a:ext uri="{9D8B030D-6E8A-4147-A177-3AD203B41FA5}">
                      <a16:colId xmlns:a16="http://schemas.microsoft.com/office/drawing/2014/main" val="4192354208"/>
                    </a:ext>
                  </a:extLst>
                </a:gridCol>
                <a:gridCol w="1723292">
                  <a:extLst>
                    <a:ext uri="{9D8B030D-6E8A-4147-A177-3AD203B41FA5}">
                      <a16:colId xmlns:a16="http://schemas.microsoft.com/office/drawing/2014/main" val="1593740616"/>
                    </a:ext>
                  </a:extLst>
                </a:gridCol>
                <a:gridCol w="2989385">
                  <a:extLst>
                    <a:ext uri="{9D8B030D-6E8A-4147-A177-3AD203B41FA5}">
                      <a16:colId xmlns:a16="http://schemas.microsoft.com/office/drawing/2014/main" val="3589761614"/>
                    </a:ext>
                  </a:extLst>
                </a:gridCol>
                <a:gridCol w="2639591">
                  <a:extLst>
                    <a:ext uri="{9D8B030D-6E8A-4147-A177-3AD203B41FA5}">
                      <a16:colId xmlns:a16="http://schemas.microsoft.com/office/drawing/2014/main" val="1204741405"/>
                    </a:ext>
                  </a:extLst>
                </a:gridCol>
              </a:tblGrid>
              <a:tr h="873165">
                <a:tc>
                  <a:txBody>
                    <a:bodyPr/>
                    <a:lstStyle/>
                    <a:p>
                      <a:pPr algn="ctr" fontAlgn="b"/>
                      <a:r>
                        <a:rPr lang="en-US">
                          <a:solidFill>
                            <a:srgbClr val="FFFFFF"/>
                          </a:solidFill>
                          <a:effectLst/>
                          <a:highlight>
                            <a:srgbClr val="0E3449"/>
                          </a:highlight>
                        </a:rPr>
                        <a:t> </a:t>
                      </a:r>
                    </a:p>
                  </a:txBody>
                  <a:tcPr marL="7620" marR="7620" marT="7620" marB="7620" anchor="b">
                    <a:lnL>
                      <a:noFill/>
                    </a:lnL>
                    <a:lnR>
                      <a:noFill/>
                    </a:lnR>
                    <a:lnT>
                      <a:noFill/>
                    </a:lnT>
                    <a:lnB>
                      <a:noFill/>
                    </a:lnB>
                    <a:solidFill>
                      <a:srgbClr val="0E3449"/>
                    </a:solidFill>
                  </a:tcPr>
                </a:tc>
                <a:tc>
                  <a:txBody>
                    <a:bodyPr/>
                    <a:lstStyle/>
                    <a:p>
                      <a:pPr algn="ctr" fontAlgn="b"/>
                      <a:r>
                        <a:rPr lang="en-US" b="1">
                          <a:solidFill>
                            <a:srgbClr val="FFFFFF"/>
                          </a:solidFill>
                          <a:effectLst/>
                          <a:highlight>
                            <a:srgbClr val="0E3449"/>
                          </a:highlight>
                        </a:rPr>
                        <a:t>Vermogen (MWe)</a:t>
                      </a:r>
                      <a:endParaRPr lang="en-US">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tc>
                  <a:txBody>
                    <a:bodyPr/>
                    <a:lstStyle/>
                    <a:p>
                      <a:pPr algn="ctr" fontAlgn="b"/>
                      <a:r>
                        <a:rPr lang="en-US" b="1">
                          <a:solidFill>
                            <a:srgbClr val="FFFFFF"/>
                          </a:solidFill>
                          <a:effectLst/>
                          <a:highlight>
                            <a:srgbClr val="0E3449"/>
                          </a:highlight>
                        </a:rPr>
                        <a:t>Inbedrijfstelling</a:t>
                      </a:r>
                      <a:endParaRPr lang="en-US">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tc>
                  <a:txBody>
                    <a:bodyPr/>
                    <a:lstStyle/>
                    <a:p>
                      <a:pPr algn="ctr" fontAlgn="b"/>
                      <a:r>
                        <a:rPr lang="en-US" b="1">
                          <a:solidFill>
                            <a:srgbClr val="FFFFFF"/>
                          </a:solidFill>
                          <a:effectLst/>
                          <a:highlight>
                            <a:srgbClr val="0E3449"/>
                          </a:highlight>
                        </a:rPr>
                        <a:t>Wettelijke sluiting</a:t>
                      </a:r>
                      <a:endParaRPr lang="en-US">
                        <a:solidFill>
                          <a:srgbClr val="FFFFFF"/>
                        </a:solidFill>
                        <a:effectLst/>
                        <a:highlight>
                          <a:srgbClr val="0E3449"/>
                        </a:highlight>
                      </a:endParaRPr>
                    </a:p>
                  </a:txBody>
                  <a:tcPr marL="7620" marR="7620" marT="7620" marB="7620" anchor="b">
                    <a:lnL>
                      <a:noFill/>
                    </a:lnL>
                    <a:lnR>
                      <a:noFill/>
                    </a:lnR>
                    <a:lnT>
                      <a:noFill/>
                    </a:lnT>
                    <a:lnB>
                      <a:noFill/>
                    </a:lnB>
                    <a:solidFill>
                      <a:srgbClr val="0E3449"/>
                    </a:solidFill>
                  </a:tcPr>
                </a:tc>
                <a:extLst>
                  <a:ext uri="{0D108BD9-81ED-4DB2-BD59-A6C34878D82A}">
                    <a16:rowId xmlns:a16="http://schemas.microsoft.com/office/drawing/2014/main" val="152173834"/>
                  </a:ext>
                </a:extLst>
              </a:tr>
              <a:tr h="691363">
                <a:tc>
                  <a:txBody>
                    <a:bodyPr/>
                    <a:lstStyle/>
                    <a:p>
                      <a:pPr algn="ctr" fontAlgn="auto"/>
                      <a:r>
                        <a:rPr lang="en-US" b="1">
                          <a:effectLst/>
                          <a:highlight>
                            <a:srgbClr val="F2F2F2"/>
                          </a:highlight>
                        </a:rPr>
                        <a:t>TIHANGE 1</a:t>
                      </a:r>
                      <a:endParaRPr lang="en-US">
                        <a:effectLst/>
                        <a:highlight>
                          <a:srgbClr val="F2F2F2"/>
                        </a:highlight>
                      </a:endParaRP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962</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 oktober 1975</a:t>
                      </a: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 oktober 2025</a:t>
                      </a:r>
                    </a:p>
                  </a:txBody>
                  <a:tcPr marL="7620" marR="7620" marT="7620" marB="7620" anchor="ctr">
                    <a:lnL>
                      <a:noFill/>
                    </a:lnL>
                    <a:lnR>
                      <a:noFill/>
                    </a:lnR>
                    <a:lnT>
                      <a:noFill/>
                    </a:lnT>
                    <a:lnB>
                      <a:noFill/>
                    </a:lnB>
                    <a:solidFill>
                      <a:srgbClr val="F2F2F2"/>
                    </a:solidFill>
                  </a:tcPr>
                </a:tc>
                <a:extLst>
                  <a:ext uri="{0D108BD9-81ED-4DB2-BD59-A6C34878D82A}">
                    <a16:rowId xmlns:a16="http://schemas.microsoft.com/office/drawing/2014/main" val="1280995464"/>
                  </a:ext>
                </a:extLst>
              </a:tr>
              <a:tr h="691363">
                <a:tc>
                  <a:txBody>
                    <a:bodyPr/>
                    <a:lstStyle/>
                    <a:p>
                      <a:pPr algn="ctr" fontAlgn="auto"/>
                      <a:r>
                        <a:rPr lang="en-US" b="1">
                          <a:effectLst/>
                        </a:rPr>
                        <a:t>TIHANGE 2</a:t>
                      </a:r>
                      <a:endParaRPr lang="en-US">
                        <a:effectLst/>
                      </a:endParaRP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1008</a:t>
                      </a: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 februari 1983</a:t>
                      </a:r>
                    </a:p>
                  </a:txBody>
                  <a:tcPr marL="7620" marR="7620" marT="7620" marB="7620" anchor="ctr">
                    <a:lnL>
                      <a:noFill/>
                    </a:lnL>
                    <a:lnR>
                      <a:noFill/>
                    </a:lnR>
                    <a:lnT>
                      <a:noFill/>
                    </a:lnT>
                    <a:lnB>
                      <a:noFill/>
                    </a:lnB>
                    <a:solidFill>
                      <a:srgbClr val="FFFFFF"/>
                    </a:solidFill>
                  </a:tcPr>
                </a:tc>
                <a:tc>
                  <a:txBody>
                    <a:bodyPr/>
                    <a:lstStyle/>
                    <a:p>
                      <a:pPr algn="ctr" fontAlgn="auto"/>
                      <a:r>
                        <a:rPr lang="en-US">
                          <a:effectLst/>
                        </a:rPr>
                        <a:t>1 februari 2023</a:t>
                      </a:r>
                    </a:p>
                  </a:txBody>
                  <a:tcPr marL="7620" marR="7620" marT="7620" marB="7620" anchor="ctr">
                    <a:lnL>
                      <a:noFill/>
                    </a:lnL>
                    <a:lnR>
                      <a:noFill/>
                    </a:lnR>
                    <a:lnT>
                      <a:noFill/>
                    </a:lnT>
                    <a:lnB>
                      <a:noFill/>
                    </a:lnB>
                    <a:solidFill>
                      <a:srgbClr val="FFFFFF"/>
                    </a:solidFill>
                  </a:tcPr>
                </a:tc>
                <a:extLst>
                  <a:ext uri="{0D108BD9-81ED-4DB2-BD59-A6C34878D82A}">
                    <a16:rowId xmlns:a16="http://schemas.microsoft.com/office/drawing/2014/main" val="3477193511"/>
                  </a:ext>
                </a:extLst>
              </a:tr>
              <a:tr h="873165">
                <a:tc>
                  <a:txBody>
                    <a:bodyPr/>
                    <a:lstStyle/>
                    <a:p>
                      <a:pPr algn="ctr" fontAlgn="auto"/>
                      <a:r>
                        <a:rPr lang="en-US" b="1">
                          <a:effectLst/>
                          <a:highlight>
                            <a:srgbClr val="F2F2F2"/>
                          </a:highlight>
                        </a:rPr>
                        <a:t>TIHANGE 3</a:t>
                      </a:r>
                      <a:endParaRPr lang="en-US">
                        <a:effectLst/>
                        <a:highlight>
                          <a:srgbClr val="F2F2F2"/>
                        </a:highlight>
                      </a:endParaRPr>
                    </a:p>
                  </a:txBody>
                  <a:tcPr marL="7620" marR="7620" marT="7620" marB="7620" anchor="ctr">
                    <a:lnL>
                      <a:noFill/>
                    </a:lnL>
                    <a:lnR>
                      <a:noFill/>
                    </a:lnR>
                    <a:lnT>
                      <a:noFill/>
                    </a:lnT>
                    <a:lnB>
                      <a:noFill/>
                    </a:lnB>
                    <a:solidFill>
                      <a:srgbClr val="F2F2F2"/>
                    </a:solidFill>
                  </a:tcPr>
                </a:tc>
                <a:tc>
                  <a:txBody>
                    <a:bodyPr/>
                    <a:lstStyle/>
                    <a:p>
                      <a:pPr algn="ctr" fontAlgn="auto"/>
                      <a:r>
                        <a:rPr lang="en-US">
                          <a:effectLst/>
                          <a:highlight>
                            <a:srgbClr val="F2F2F2"/>
                          </a:highlight>
                        </a:rPr>
                        <a:t>1038</a:t>
                      </a:r>
                    </a:p>
                  </a:txBody>
                  <a:tcPr marL="7620" marR="7620" marT="7620" marB="7620" anchor="ctr">
                    <a:lnL>
                      <a:noFill/>
                    </a:lnL>
                    <a:lnR>
                      <a:noFill/>
                    </a:lnR>
                    <a:lnT>
                      <a:noFill/>
                    </a:lnT>
                    <a:lnB>
                      <a:noFill/>
                    </a:lnB>
                    <a:solidFill>
                      <a:srgbClr val="F2F2F2"/>
                    </a:solidFill>
                  </a:tcPr>
                </a:tc>
                <a:tc>
                  <a:txBody>
                    <a:bodyPr/>
                    <a:lstStyle/>
                    <a:p>
                      <a:pPr algn="ctr" fontAlgn="auto"/>
                      <a:r>
                        <a:rPr lang="en-US" dirty="0">
                          <a:effectLst/>
                          <a:highlight>
                            <a:srgbClr val="F2F2F2"/>
                          </a:highlight>
                        </a:rPr>
                        <a:t>1 </a:t>
                      </a:r>
                      <a:r>
                        <a:rPr lang="en-US" dirty="0" err="1">
                          <a:effectLst/>
                          <a:highlight>
                            <a:srgbClr val="F2F2F2"/>
                          </a:highlight>
                        </a:rPr>
                        <a:t>september</a:t>
                      </a:r>
                      <a:r>
                        <a:rPr lang="en-US" dirty="0">
                          <a:effectLst/>
                          <a:highlight>
                            <a:srgbClr val="F2F2F2"/>
                          </a:highlight>
                        </a:rPr>
                        <a:t> 1985</a:t>
                      </a:r>
                    </a:p>
                  </a:txBody>
                  <a:tcPr marL="7620" marR="7620" marT="7620" marB="7620" anchor="ctr">
                    <a:lnL>
                      <a:noFill/>
                    </a:lnL>
                    <a:lnR>
                      <a:noFill/>
                    </a:lnR>
                    <a:lnT>
                      <a:noFill/>
                    </a:lnT>
                    <a:lnB>
                      <a:noFill/>
                    </a:lnB>
                    <a:solidFill>
                      <a:srgbClr val="F2F2F2"/>
                    </a:solidFill>
                  </a:tcPr>
                </a:tc>
                <a:tc>
                  <a:txBody>
                    <a:bodyPr/>
                    <a:lstStyle/>
                    <a:p>
                      <a:pPr algn="ctr" fontAlgn="auto"/>
                      <a:r>
                        <a:rPr lang="en-US" dirty="0">
                          <a:effectLst/>
                          <a:highlight>
                            <a:srgbClr val="F2F2F2"/>
                          </a:highlight>
                        </a:rPr>
                        <a:t>1 </a:t>
                      </a:r>
                      <a:r>
                        <a:rPr lang="en-US" dirty="0" err="1">
                          <a:effectLst/>
                          <a:highlight>
                            <a:srgbClr val="F2F2F2"/>
                          </a:highlight>
                        </a:rPr>
                        <a:t>september</a:t>
                      </a:r>
                      <a:r>
                        <a:rPr lang="en-US" dirty="0">
                          <a:effectLst/>
                          <a:highlight>
                            <a:srgbClr val="F2F2F2"/>
                          </a:highlight>
                        </a:rPr>
                        <a:t> 2025</a:t>
                      </a:r>
                    </a:p>
                  </a:txBody>
                  <a:tcPr marL="7620" marR="7620" marT="7620" marB="7620" anchor="ctr">
                    <a:lnL>
                      <a:noFill/>
                    </a:lnL>
                    <a:lnR>
                      <a:noFill/>
                    </a:lnR>
                    <a:lnT>
                      <a:noFill/>
                    </a:lnT>
                    <a:lnB>
                      <a:noFill/>
                    </a:lnB>
                    <a:solidFill>
                      <a:srgbClr val="F2F2F2"/>
                    </a:solidFill>
                  </a:tcPr>
                </a:tc>
                <a:extLst>
                  <a:ext uri="{0D108BD9-81ED-4DB2-BD59-A6C34878D82A}">
                    <a16:rowId xmlns:a16="http://schemas.microsoft.com/office/drawing/2014/main" val="2003952685"/>
                  </a:ext>
                </a:extLst>
              </a:tr>
            </a:tbl>
          </a:graphicData>
        </a:graphic>
      </p:graphicFrame>
    </p:spTree>
    <p:extLst>
      <p:ext uri="{BB962C8B-B14F-4D97-AF65-F5344CB8AC3E}">
        <p14:creationId xmlns:p14="http://schemas.microsoft.com/office/powerpoint/2010/main" val="1887579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C2291-0233-1CA5-017A-E4F1BB5A96CF}"/>
              </a:ext>
            </a:extLst>
          </p:cNvPr>
          <p:cNvSpPr>
            <a:spLocks noGrp="1"/>
          </p:cNvSpPr>
          <p:nvPr>
            <p:ph type="body" sz="quarter" idx="17"/>
          </p:nvPr>
        </p:nvSpPr>
        <p:spPr/>
        <p:txBody>
          <a:bodyPr/>
          <a:lstStyle/>
          <a:p>
            <a:r>
              <a:rPr lang="en-US" sz="3200" dirty="0" err="1"/>
              <a:t>Situatie</a:t>
            </a:r>
            <a:r>
              <a:rPr lang="en-US" sz="3200" dirty="0"/>
              <a:t>:</a:t>
            </a:r>
          </a:p>
          <a:p>
            <a:pPr marL="1143000" lvl="1" indent="-457200">
              <a:buFont typeface="Arial" panose="020B0604020202020204" pitchFamily="34" charset="0"/>
              <a:buChar char="•"/>
            </a:pPr>
            <a:r>
              <a:rPr lang="en-US" sz="3200" dirty="0" err="1"/>
              <a:t>Verlengen</a:t>
            </a:r>
            <a:r>
              <a:rPr lang="en-US" sz="3200" dirty="0"/>
              <a:t> van </a:t>
            </a:r>
            <a:r>
              <a:rPr lang="en-US" sz="3200" dirty="0" err="1"/>
              <a:t>kerncentrales</a:t>
            </a:r>
            <a:r>
              <a:rPr lang="en-US" sz="3200" dirty="0"/>
              <a:t> </a:t>
            </a:r>
            <a:r>
              <a:rPr lang="en-US" sz="3200" dirty="0" err="1"/>
              <a:t>Tihange</a:t>
            </a:r>
            <a:r>
              <a:rPr lang="en-US" sz="3200" dirty="0"/>
              <a:t> 3 </a:t>
            </a:r>
            <a:r>
              <a:rPr lang="en-US" sz="3200" dirty="0" err="1"/>
              <a:t>en</a:t>
            </a:r>
            <a:r>
              <a:rPr lang="en-US" sz="3200" dirty="0"/>
              <a:t> Doel 4 met 10 </a:t>
            </a:r>
            <a:r>
              <a:rPr lang="en-US" sz="3200" dirty="0" err="1"/>
              <a:t>jaar</a:t>
            </a:r>
            <a:endParaRPr lang="en-US" sz="3200" dirty="0"/>
          </a:p>
          <a:p>
            <a:pPr marL="1143000" lvl="1" indent="-457200">
              <a:buFont typeface="Arial" panose="020B0604020202020204" pitchFamily="34" charset="0"/>
              <a:buChar char="•"/>
            </a:pPr>
            <a:endParaRPr lang="en-US" sz="3200" dirty="0"/>
          </a:p>
          <a:p>
            <a:pPr marL="1143000" lvl="1" indent="-457200">
              <a:buFont typeface="Arial" panose="020B0604020202020204" pitchFamily="34" charset="0"/>
              <a:buChar char="•"/>
            </a:pPr>
            <a:endParaRPr lang="en-US" sz="3200" dirty="0"/>
          </a:p>
          <a:p>
            <a:r>
              <a:rPr lang="en-US" sz="2400" dirty="0">
                <a:hlinkClick r:id="rId2"/>
              </a:rPr>
              <a:t>https://www.vrt.be/vrtnws/nl/2022/12/08/puzzelen-met-kerncentrales-wat-hebben-we-nu-eigenlijk-nodig-in/</a:t>
            </a:r>
            <a:endParaRPr lang="en-US" sz="2400" dirty="0"/>
          </a:p>
          <a:p>
            <a:endParaRPr lang="en-US" sz="2400" dirty="0"/>
          </a:p>
          <a:p>
            <a:r>
              <a:rPr lang="en-US" sz="2400" dirty="0">
                <a:hlinkClick r:id="rId3"/>
              </a:rPr>
              <a:t>https://www.vrt.be/vrtnws/nl/2023/01/30/tweede-kernreactor-dicht-op-zes-maanden-tihange-2-stopt-vannach/</a:t>
            </a:r>
            <a:endParaRPr lang="en-US" sz="2400" dirty="0"/>
          </a:p>
          <a:p>
            <a:r>
              <a:rPr lang="en-US" sz="3200" dirty="0"/>
              <a:t> </a:t>
            </a:r>
          </a:p>
          <a:p>
            <a:r>
              <a:rPr lang="en-US" sz="2400" dirty="0">
                <a:hlinkClick r:id="rId4"/>
              </a:rPr>
              <a:t>https://nuclear.engie-electrabel.be/nl/kernenergie/kernvragen-over-de-kerncentrales/hoe-zullen-doel-4-en-tihange-3-klaar-gemaakt-worden</a:t>
            </a:r>
            <a:endParaRPr lang="en-US" sz="2400" dirty="0"/>
          </a:p>
          <a:p>
            <a:endParaRPr lang="en-US" sz="3200" dirty="0"/>
          </a:p>
        </p:txBody>
      </p:sp>
      <p:sp>
        <p:nvSpPr>
          <p:cNvPr id="3" name="Title 2">
            <a:extLst>
              <a:ext uri="{FF2B5EF4-FFF2-40B4-BE49-F238E27FC236}">
                <a16:creationId xmlns:a16="http://schemas.microsoft.com/office/drawing/2014/main" id="{F6E0B47D-633F-8CCD-10A3-2AA082DE2FCC}"/>
              </a:ext>
            </a:extLst>
          </p:cNvPr>
          <p:cNvSpPr>
            <a:spLocks noGrp="1"/>
          </p:cNvSpPr>
          <p:nvPr>
            <p:ph type="title"/>
          </p:nvPr>
        </p:nvSpPr>
        <p:spPr/>
        <p:txBody>
          <a:bodyPr/>
          <a:lstStyle/>
          <a:p>
            <a:r>
              <a:rPr lang="en-US" dirty="0" err="1"/>
              <a:t>Inleiding</a:t>
            </a:r>
            <a:r>
              <a:rPr lang="en-US" dirty="0"/>
              <a:t> – </a:t>
            </a:r>
            <a:r>
              <a:rPr lang="en-US" dirty="0" err="1"/>
              <a:t>kernenergie</a:t>
            </a:r>
            <a:r>
              <a:rPr lang="en-US" dirty="0"/>
              <a:t> in </a:t>
            </a:r>
            <a:r>
              <a:rPr lang="en-US" dirty="0" err="1"/>
              <a:t>België</a:t>
            </a:r>
            <a:endParaRPr lang="en-US" dirty="0"/>
          </a:p>
        </p:txBody>
      </p:sp>
      <p:sp>
        <p:nvSpPr>
          <p:cNvPr id="4" name="Date Placeholder 3">
            <a:extLst>
              <a:ext uri="{FF2B5EF4-FFF2-40B4-BE49-F238E27FC236}">
                <a16:creationId xmlns:a16="http://schemas.microsoft.com/office/drawing/2014/main" id="{0C869E4A-CF39-EFA3-81DC-26E6207E4BE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95335742-154F-9263-A1D7-8ACEFF43A12A}"/>
              </a:ext>
            </a:extLst>
          </p:cNvPr>
          <p:cNvSpPr>
            <a:spLocks noGrp="1"/>
          </p:cNvSpPr>
          <p:nvPr>
            <p:ph type="sldNum" sz="quarter" idx="4"/>
          </p:nvPr>
        </p:nvSpPr>
        <p:spPr/>
        <p:txBody>
          <a:bodyPr/>
          <a:lstStyle/>
          <a:p>
            <a:fld id="{B7527A74-2D87-4307-9531-5A57D9647EEB}" type="slidenum">
              <a:rPr lang="nl-BE" smtClean="0"/>
              <a:pPr/>
              <a:t>12</a:t>
            </a:fld>
            <a:endParaRPr lang="nl-BE" dirty="0"/>
          </a:p>
        </p:txBody>
      </p:sp>
    </p:spTree>
    <p:extLst>
      <p:ext uri="{BB962C8B-B14F-4D97-AF65-F5344CB8AC3E}">
        <p14:creationId xmlns:p14="http://schemas.microsoft.com/office/powerpoint/2010/main" val="1440135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solidFill>
                  <a:srgbClr val="B4E1D6"/>
                </a:solidFill>
              </a:rPr>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b="1" dirty="0">
                <a:solidFill>
                  <a:srgbClr val="B4E1D6"/>
                </a:solidFill>
              </a:rPr>
              <a:t>Centrale energieproductie</a:t>
            </a:r>
          </a:p>
          <a:p>
            <a:pPr marL="342900" indent="-342900">
              <a:lnSpc>
                <a:spcPct val="100000"/>
              </a:lnSpc>
              <a:buFont typeface="Arial" panose="020B0604020202020204" pitchFamily="34" charset="0"/>
              <a:buChar char="•"/>
            </a:pPr>
            <a:r>
              <a:rPr lang="nl-NL" sz="3200" dirty="0"/>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13</a:t>
            </a:fld>
            <a:endParaRPr lang="nl-BE" dirty="0"/>
          </a:p>
        </p:txBody>
      </p:sp>
    </p:spTree>
    <p:extLst>
      <p:ext uri="{BB962C8B-B14F-4D97-AF65-F5344CB8AC3E}">
        <p14:creationId xmlns:p14="http://schemas.microsoft.com/office/powerpoint/2010/main" val="3719970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123F56-8246-CC40-396E-6356CF79719B}"/>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Doel:</a:t>
            </a:r>
          </a:p>
          <a:p>
            <a:pPr marL="1028700" lvl="1" indent="-342900">
              <a:buFont typeface="Arial" panose="020B0604020202020204" pitchFamily="34" charset="0"/>
              <a:buChar char="•"/>
            </a:pPr>
            <a:r>
              <a:rPr lang="nl-NL" sz="2400" dirty="0"/>
              <a:t> </a:t>
            </a:r>
            <a:r>
              <a:rPr lang="nl-NL" sz="2800" dirty="0"/>
              <a:t>Vraag en aanbod pogen te matchen</a:t>
            </a:r>
          </a:p>
          <a:p>
            <a:pPr marL="1028700" lvl="1" indent="-342900">
              <a:buFont typeface="Arial" panose="020B0604020202020204" pitchFamily="34" charset="0"/>
              <a:buChar char="•"/>
            </a:pPr>
            <a:r>
              <a:rPr lang="nl-NL" sz="2800" dirty="0"/>
              <a:t> Verschillende technologieën beschikbaar</a:t>
            </a:r>
          </a:p>
          <a:p>
            <a:pPr marL="1028700" lvl="1" indent="-342900">
              <a:buFont typeface="Arial" panose="020B0604020202020204" pitchFamily="34" charset="0"/>
              <a:buChar char="•"/>
            </a:pPr>
            <a:r>
              <a:rPr lang="nl-NL" sz="2800" dirty="0"/>
              <a:t> Voorspelbaar productiepatroon</a:t>
            </a:r>
          </a:p>
          <a:p>
            <a:pPr marL="1028700" lvl="1" indent="-342900">
              <a:buFont typeface="Arial" panose="020B0604020202020204" pitchFamily="34" charset="0"/>
              <a:buChar char="•"/>
            </a:pPr>
            <a:r>
              <a:rPr lang="nl-NL" sz="2800" dirty="0"/>
              <a:t> Eindige fossiele grondstoffen</a:t>
            </a:r>
          </a:p>
          <a:p>
            <a:pPr marL="1028700" lvl="1" indent="-342900">
              <a:buFont typeface="Arial" panose="020B0604020202020204" pitchFamily="34" charset="0"/>
              <a:buChar char="•"/>
            </a:pPr>
            <a:r>
              <a:rPr lang="nl-NL" sz="2800" dirty="0"/>
              <a:t> Vervuilende centrales</a:t>
            </a:r>
          </a:p>
          <a:p>
            <a:pPr marL="1828800" lvl="2" indent="-457200">
              <a:buFont typeface="Arial" panose="020B0604020202020204" pitchFamily="34" charset="0"/>
              <a:buChar char="•"/>
            </a:pPr>
            <a:r>
              <a:rPr lang="nl-NL" sz="2400" dirty="0"/>
              <a:t>Wat met de uitstoot van verschillende centrales?</a:t>
            </a:r>
          </a:p>
          <a:p>
            <a:pPr marL="1028700" lvl="1" indent="-342900">
              <a:buFont typeface="Arial" panose="020B0604020202020204" pitchFamily="34" charset="0"/>
              <a:buChar char="•"/>
            </a:pPr>
            <a:r>
              <a:rPr lang="nl-NL" sz="2400" dirty="0"/>
              <a:t> </a:t>
            </a:r>
            <a:r>
              <a:rPr lang="nl-NL" sz="2800" dirty="0"/>
              <a:t>Verouderd centrales</a:t>
            </a:r>
          </a:p>
          <a:p>
            <a:pPr marL="1828800" lvl="2" indent="-457200">
              <a:buFont typeface="Arial" panose="020B0604020202020204" pitchFamily="34" charset="0"/>
              <a:buChar char="•"/>
            </a:pPr>
            <a:r>
              <a:rPr lang="nl-NL" sz="2400" dirty="0"/>
              <a:t>Wat met de functionaliteit van de beveiligingen,…?</a:t>
            </a:r>
          </a:p>
          <a:p>
            <a:pPr marL="1028700" lvl="1" indent="-342900">
              <a:buFont typeface="Arial" panose="020B0604020202020204" pitchFamily="34" charset="0"/>
              <a:buChar char="•"/>
            </a:pPr>
            <a:r>
              <a:rPr lang="nl-NL" sz="2400" dirty="0"/>
              <a:t> </a:t>
            </a:r>
            <a:r>
              <a:rPr lang="nl-NL" sz="2800" dirty="0"/>
              <a:t>Opslag van centrale energie moeilijk, dus meestal direct</a:t>
            </a:r>
            <a:br>
              <a:rPr lang="nl-NL" sz="2800" dirty="0"/>
            </a:br>
            <a:r>
              <a:rPr lang="nl-NL" sz="2800" dirty="0"/>
              <a:t>produceren om te verbruiken</a:t>
            </a:r>
          </a:p>
          <a:p>
            <a:pPr marL="1828800" lvl="2" indent="-457200">
              <a:buFont typeface="Arial" panose="020B0604020202020204" pitchFamily="34" charset="0"/>
              <a:buChar char="•"/>
            </a:pPr>
            <a:r>
              <a:rPr lang="nl-NL" sz="2400" dirty="0"/>
              <a:t>Vb. Atol, CAES, batterijen, </a:t>
            </a:r>
            <a:r>
              <a:rPr lang="nl-NL" sz="2400" dirty="0" err="1"/>
              <a:t>Coo</a:t>
            </a:r>
            <a:r>
              <a:rPr lang="nl-NL" sz="2400" dirty="0"/>
              <a:t>?</a:t>
            </a:r>
            <a:endParaRPr lang="nl-BE" sz="2400" dirty="0"/>
          </a:p>
          <a:p>
            <a:endParaRPr lang="en-US" dirty="0"/>
          </a:p>
        </p:txBody>
      </p:sp>
      <p:sp>
        <p:nvSpPr>
          <p:cNvPr id="3" name="Title 2">
            <a:extLst>
              <a:ext uri="{FF2B5EF4-FFF2-40B4-BE49-F238E27FC236}">
                <a16:creationId xmlns:a16="http://schemas.microsoft.com/office/drawing/2014/main" id="{795D14F3-4935-FFE2-AFFF-4B688EBDDBC3}"/>
              </a:ext>
            </a:extLst>
          </p:cNvPr>
          <p:cNvSpPr>
            <a:spLocks noGrp="1"/>
          </p:cNvSpPr>
          <p:nvPr>
            <p:ph type="title"/>
          </p:nvPr>
        </p:nvSpPr>
        <p:spPr/>
        <p:txBody>
          <a:bodyPr/>
          <a:lstStyle/>
          <a:p>
            <a:r>
              <a:rPr lang="nl-NL" sz="4400" dirty="0"/>
              <a:t>Inleiding – centrale energieproductie</a:t>
            </a:r>
            <a:br>
              <a:rPr lang="nl-NL" sz="4400" dirty="0"/>
            </a:br>
            <a:endParaRPr lang="en-US" dirty="0"/>
          </a:p>
        </p:txBody>
      </p:sp>
      <p:sp>
        <p:nvSpPr>
          <p:cNvPr id="4" name="Date Placeholder 3">
            <a:extLst>
              <a:ext uri="{FF2B5EF4-FFF2-40B4-BE49-F238E27FC236}">
                <a16:creationId xmlns:a16="http://schemas.microsoft.com/office/drawing/2014/main" id="{2B322A97-7209-D902-CA95-2B2D2E5B79E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73EEC87-95A2-416E-93A4-0B8E9147CBC1}"/>
              </a:ext>
            </a:extLst>
          </p:cNvPr>
          <p:cNvSpPr>
            <a:spLocks noGrp="1"/>
          </p:cNvSpPr>
          <p:nvPr>
            <p:ph type="sldNum" sz="quarter" idx="4"/>
          </p:nvPr>
        </p:nvSpPr>
        <p:spPr/>
        <p:txBody>
          <a:bodyPr/>
          <a:lstStyle/>
          <a:p>
            <a:fld id="{B7527A74-2D87-4307-9531-5A57D9647EEB}" type="slidenum">
              <a:rPr lang="nl-BE" smtClean="0"/>
              <a:pPr/>
              <a:t>14</a:t>
            </a:fld>
            <a:endParaRPr lang="nl-BE" dirty="0"/>
          </a:p>
        </p:txBody>
      </p:sp>
      <p:pic>
        <p:nvPicPr>
          <p:cNvPr id="6" name="Picture 2" descr="http://www.solarbusinessfocus.com/assets/images/editorial/sbf11_smart-grid_fig2.jpg">
            <a:extLst>
              <a:ext uri="{FF2B5EF4-FFF2-40B4-BE49-F238E27FC236}">
                <a16:creationId xmlns:a16="http://schemas.microsoft.com/office/drawing/2014/main" id="{4CEF4C73-3D76-137B-4590-973AE790835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22" t="7499" r="6117" b="6749"/>
          <a:stretch/>
        </p:blipFill>
        <p:spPr bwMode="auto">
          <a:xfrm>
            <a:off x="10574506" y="5406301"/>
            <a:ext cx="3476925" cy="18770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Afbeelding 8" descr="http://player.slideplayer.nl/8/2159900/data/images/img34.png">
            <a:extLst>
              <a:ext uri="{FF2B5EF4-FFF2-40B4-BE49-F238E27FC236}">
                <a16:creationId xmlns:a16="http://schemas.microsoft.com/office/drawing/2014/main" id="{E1966486-D000-905F-F27B-D56738FF46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2495" y="1638312"/>
            <a:ext cx="5813265" cy="3637095"/>
          </a:xfrm>
          <a:prstGeom prst="rect">
            <a:avLst/>
          </a:prstGeom>
          <a:noFill/>
          <a:ln>
            <a:noFill/>
          </a:ln>
        </p:spPr>
      </p:pic>
      <p:pic>
        <p:nvPicPr>
          <p:cNvPr id="8" name="Afbeelding 1">
            <a:extLst>
              <a:ext uri="{FF2B5EF4-FFF2-40B4-BE49-F238E27FC236}">
                <a16:creationId xmlns:a16="http://schemas.microsoft.com/office/drawing/2014/main" id="{12D124D5-0337-889A-BAD1-923296626A4F}"/>
              </a:ext>
            </a:extLst>
          </p:cNvPr>
          <p:cNvPicPr>
            <a:picLocks noChangeAspect="1"/>
          </p:cNvPicPr>
          <p:nvPr/>
        </p:nvPicPr>
        <p:blipFill>
          <a:blip r:embed="rId4"/>
          <a:stretch>
            <a:fillRect/>
          </a:stretch>
        </p:blipFill>
        <p:spPr>
          <a:xfrm>
            <a:off x="14266739" y="7105851"/>
            <a:ext cx="3359021" cy="2177073"/>
          </a:xfrm>
          <a:prstGeom prst="rect">
            <a:avLst/>
          </a:prstGeom>
          <a:ln>
            <a:solidFill>
              <a:schemeClr val="tx1"/>
            </a:solidFill>
          </a:ln>
        </p:spPr>
      </p:pic>
    </p:spTree>
    <p:extLst>
      <p:ext uri="{BB962C8B-B14F-4D97-AF65-F5344CB8AC3E}">
        <p14:creationId xmlns:p14="http://schemas.microsoft.com/office/powerpoint/2010/main" val="969785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22BF1F-1F28-CF0F-D1DF-DF33FCF4BDD4}"/>
              </a:ext>
            </a:extLst>
          </p:cNvPr>
          <p:cNvSpPr>
            <a:spLocks noGrp="1"/>
          </p:cNvSpPr>
          <p:nvPr>
            <p:ph type="body" sz="quarter" idx="17"/>
          </p:nvPr>
        </p:nvSpPr>
        <p:spPr>
          <a:xfrm>
            <a:off x="1057275" y="2091600"/>
            <a:ext cx="16575629" cy="7006680"/>
          </a:xfrm>
        </p:spPr>
        <p:txBody>
          <a:bodyPr/>
          <a:lstStyle/>
          <a:p>
            <a:pPr marL="342900" indent="-342900">
              <a:buFont typeface="Arial" panose="020B0604020202020204" pitchFamily="34" charset="0"/>
              <a:buChar char="•"/>
            </a:pPr>
            <a:r>
              <a:rPr lang="nl-NL" sz="2800" dirty="0"/>
              <a:t>Vraag ≠ aanbod (ogenblikkelijk)</a:t>
            </a:r>
          </a:p>
          <a:p>
            <a:pPr marL="342900" indent="-342900">
              <a:buFont typeface="Arial" panose="020B0604020202020204" pitchFamily="34" charset="0"/>
              <a:buChar char="•"/>
            </a:pPr>
            <a:r>
              <a:rPr lang="nl-NL" sz="2800" dirty="0"/>
              <a:t>Eis = stabiel net</a:t>
            </a:r>
          </a:p>
          <a:p>
            <a:pPr marL="1028700" lvl="1" indent="-342900">
              <a:buFont typeface="Arial" panose="020B0604020202020204" pitchFamily="34" charset="0"/>
              <a:buChar char="•"/>
            </a:pPr>
            <a:r>
              <a:rPr lang="nl-NL" sz="2400" b="1" dirty="0"/>
              <a:t> Primaire regeling (FCR)</a:t>
            </a:r>
          </a:p>
          <a:p>
            <a:pPr marL="1657350" lvl="2" indent="-285750">
              <a:buFont typeface="Arial" panose="020B0604020202020204" pitchFamily="34" charset="0"/>
              <a:buChar char="•"/>
            </a:pPr>
            <a:r>
              <a:rPr lang="nl-NL" sz="2400" dirty="0"/>
              <a:t> Gevraagd vermogen gelijk aan geleverd vermogen</a:t>
            </a:r>
          </a:p>
          <a:p>
            <a:pPr marL="1657350" lvl="2" indent="-285750">
              <a:buFont typeface="Arial" panose="020B0604020202020204" pitchFamily="34" charset="0"/>
              <a:buChar char="•"/>
            </a:pPr>
            <a:r>
              <a:rPr lang="nl-NL" sz="2400" dirty="0"/>
              <a:t> Regeling output van centrales</a:t>
            </a:r>
          </a:p>
          <a:p>
            <a:pPr marL="1657350" lvl="2" indent="-285750">
              <a:buFont typeface="Arial" panose="020B0604020202020204" pitchFamily="34" charset="0"/>
              <a:buChar char="•"/>
            </a:pPr>
            <a:r>
              <a:rPr lang="nl-NL" sz="2400" b="1" dirty="0"/>
              <a:t> Activering na enkele seconden tot uiterlijk 30 seconden</a:t>
            </a:r>
          </a:p>
          <a:p>
            <a:pPr marL="1657350" lvl="2" indent="-285750">
              <a:buFont typeface="Arial" panose="020B0604020202020204" pitchFamily="34" charset="0"/>
              <a:buChar char="•"/>
            </a:pPr>
            <a:r>
              <a:rPr lang="nl-NL" sz="2400" dirty="0"/>
              <a:t> Tekorten  of uitval stuk primaire regeling=&gt; meer leveren door de units</a:t>
            </a:r>
          </a:p>
          <a:p>
            <a:pPr marL="1657350" lvl="2" indent="-285750">
              <a:buFont typeface="Arial" panose="020B0604020202020204" pitchFamily="34" charset="0"/>
              <a:buChar char="•"/>
            </a:pPr>
            <a:r>
              <a:rPr lang="nl-NL" sz="2400" dirty="0"/>
              <a:t> Frequentieregeling net</a:t>
            </a:r>
          </a:p>
          <a:p>
            <a:pPr marL="1028700" lvl="1" indent="-342900">
              <a:buFont typeface="Arial" panose="020B0604020202020204" pitchFamily="34" charset="0"/>
              <a:buChar char="•"/>
            </a:pPr>
            <a:r>
              <a:rPr lang="nl-NL" sz="2400" b="1" dirty="0"/>
              <a:t> Secundaire regeling (</a:t>
            </a:r>
            <a:r>
              <a:rPr lang="nl-NL" sz="2400" b="1" dirty="0" err="1"/>
              <a:t>aFRR</a:t>
            </a:r>
            <a:r>
              <a:rPr lang="nl-NL" sz="2400" b="1" dirty="0"/>
              <a:t>) </a:t>
            </a:r>
            <a:r>
              <a:rPr lang="nl-NL" sz="2400" dirty="0"/>
              <a:t>(Turbojet, </a:t>
            </a:r>
            <a:r>
              <a:rPr lang="nl-NL" sz="2400" dirty="0" err="1"/>
              <a:t>Coo</a:t>
            </a:r>
            <a:r>
              <a:rPr lang="nl-NL" sz="2400" dirty="0"/>
              <a:t>)</a:t>
            </a:r>
          </a:p>
          <a:p>
            <a:pPr marL="1657350" lvl="2" indent="-285750">
              <a:buFont typeface="Arial" panose="020B0604020202020204" pitchFamily="34" charset="0"/>
              <a:buChar char="•"/>
            </a:pPr>
            <a:r>
              <a:rPr lang="nl-NL" sz="2400" dirty="0"/>
              <a:t> Extra vermogen door onvoorziene uitval van primaire regeling of een groot tekort zodat frequentie 50Hz  </a:t>
            </a:r>
            <a:br>
              <a:rPr lang="nl-NL" sz="2400" dirty="0"/>
            </a:br>
            <a:r>
              <a:rPr lang="nl-NL" sz="2400" dirty="0"/>
              <a:t> bedraagt</a:t>
            </a:r>
          </a:p>
          <a:p>
            <a:pPr marL="1657350" lvl="2" indent="-285750">
              <a:buFont typeface="Arial" panose="020B0604020202020204" pitchFamily="34" charset="0"/>
              <a:buChar char="•"/>
            </a:pPr>
            <a:r>
              <a:rPr lang="nl-NL" sz="2400" dirty="0"/>
              <a:t> Primaire regeling wordt terug ontlast naar standaardsituatie (deel energie komt terug vrij)</a:t>
            </a:r>
          </a:p>
          <a:p>
            <a:pPr marL="1657350" lvl="2" indent="-285750">
              <a:buFont typeface="Arial" panose="020B0604020202020204" pitchFamily="34" charset="0"/>
              <a:buChar char="•"/>
            </a:pPr>
            <a:r>
              <a:rPr lang="nl-NL" sz="2400" dirty="0"/>
              <a:t> Volledige activering binnen 7,5 minuten voor overname primaire regeling</a:t>
            </a:r>
          </a:p>
          <a:p>
            <a:pPr marL="1028700" lvl="1" indent="-342900">
              <a:buFont typeface="Arial" panose="020B0604020202020204" pitchFamily="34" charset="0"/>
              <a:buChar char="•"/>
            </a:pPr>
            <a:r>
              <a:rPr lang="nl-NL" sz="2400" b="1" dirty="0"/>
              <a:t> Tertiaire regeling (</a:t>
            </a:r>
            <a:r>
              <a:rPr lang="nl-NL" sz="2400" b="1" dirty="0" err="1"/>
              <a:t>mFRR</a:t>
            </a:r>
            <a:r>
              <a:rPr lang="nl-NL" sz="2400" b="1" dirty="0"/>
              <a:t>) </a:t>
            </a:r>
          </a:p>
          <a:p>
            <a:pPr marL="1714500" lvl="2" indent="-342900">
              <a:buFont typeface="Arial" panose="020B0604020202020204" pitchFamily="34" charset="0"/>
              <a:buChar char="•"/>
            </a:pPr>
            <a:r>
              <a:rPr lang="nl-NL" sz="2400" dirty="0"/>
              <a:t>15 minuten tot volledige activering</a:t>
            </a:r>
          </a:p>
          <a:p>
            <a:pPr marL="2343150" lvl="3" indent="-285750">
              <a:buFont typeface="Arial" panose="020B0604020202020204" pitchFamily="34" charset="0"/>
              <a:buChar char="•"/>
            </a:pPr>
            <a:r>
              <a:rPr lang="nl-NL" sz="2400" dirty="0"/>
              <a:t> 12 uur reserves kunnen leveren  (extra eenheden opstarten…)</a:t>
            </a:r>
          </a:p>
          <a:p>
            <a:endParaRPr lang="en-US" dirty="0"/>
          </a:p>
        </p:txBody>
      </p:sp>
      <p:sp>
        <p:nvSpPr>
          <p:cNvPr id="3" name="Title 2">
            <a:extLst>
              <a:ext uri="{FF2B5EF4-FFF2-40B4-BE49-F238E27FC236}">
                <a16:creationId xmlns:a16="http://schemas.microsoft.com/office/drawing/2014/main" id="{CFEB7AC7-DD35-3C86-BB76-1388EF8B8140}"/>
              </a:ext>
            </a:extLst>
          </p:cNvPr>
          <p:cNvSpPr>
            <a:spLocks noGrp="1"/>
          </p:cNvSpPr>
          <p:nvPr>
            <p:ph type="title"/>
          </p:nvPr>
        </p:nvSpPr>
        <p:spPr/>
        <p:txBody>
          <a:bodyPr/>
          <a:lstStyle/>
          <a:p>
            <a:r>
              <a:rPr lang="nl-NL" sz="4400" dirty="0"/>
              <a:t>Inleiding – centrale energieproductie</a:t>
            </a:r>
            <a:br>
              <a:rPr lang="nl-NL" sz="4400" dirty="0"/>
            </a:br>
            <a:endParaRPr lang="en-US" dirty="0"/>
          </a:p>
        </p:txBody>
      </p:sp>
      <p:sp>
        <p:nvSpPr>
          <p:cNvPr id="4" name="Date Placeholder 3">
            <a:extLst>
              <a:ext uri="{FF2B5EF4-FFF2-40B4-BE49-F238E27FC236}">
                <a16:creationId xmlns:a16="http://schemas.microsoft.com/office/drawing/2014/main" id="{E63DDC77-3F74-9C07-4EA8-E7CFDB4DBF1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6E4C80A-AACE-81F5-531D-F48D71A1C465}"/>
              </a:ext>
            </a:extLst>
          </p:cNvPr>
          <p:cNvSpPr>
            <a:spLocks noGrp="1"/>
          </p:cNvSpPr>
          <p:nvPr>
            <p:ph type="sldNum" sz="quarter" idx="4"/>
          </p:nvPr>
        </p:nvSpPr>
        <p:spPr/>
        <p:txBody>
          <a:bodyPr/>
          <a:lstStyle/>
          <a:p>
            <a:fld id="{B7527A74-2D87-4307-9531-5A57D9647EEB}" type="slidenum">
              <a:rPr lang="nl-BE" smtClean="0"/>
              <a:pPr/>
              <a:t>15</a:t>
            </a:fld>
            <a:endParaRPr lang="nl-BE" dirty="0"/>
          </a:p>
        </p:txBody>
      </p:sp>
      <p:pic>
        <p:nvPicPr>
          <p:cNvPr id="6" name="Picture 2">
            <a:extLst>
              <a:ext uri="{FF2B5EF4-FFF2-40B4-BE49-F238E27FC236}">
                <a16:creationId xmlns:a16="http://schemas.microsoft.com/office/drawing/2014/main" id="{244CB98C-9EF5-E42D-1AE9-552B0B7520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36746" y="1883163"/>
            <a:ext cx="6451254" cy="3143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135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80823D-1B90-72E9-6A42-4235C51D3A7B}"/>
              </a:ext>
            </a:extLst>
          </p:cNvPr>
          <p:cNvSpPr>
            <a:spLocks noGrp="1"/>
          </p:cNvSpPr>
          <p:nvPr>
            <p:ph type="body" sz="quarter" idx="17"/>
          </p:nvPr>
        </p:nvSpPr>
        <p:spPr/>
        <p:txBody>
          <a:bodyPr/>
          <a:lstStyle/>
          <a:p>
            <a:pPr marL="342900" indent="-342900">
              <a:buFont typeface="Arial" panose="020B0604020202020204" pitchFamily="34" charset="0"/>
              <a:buChar char="•"/>
            </a:pPr>
            <a:r>
              <a:rPr lang="nl-NL" sz="3600" dirty="0"/>
              <a:t>Vraag ≠ aanbod (ogenblikkelijk)</a:t>
            </a:r>
          </a:p>
          <a:p>
            <a:pPr marL="342900" indent="-342900">
              <a:buFont typeface="Arial" panose="020B0604020202020204" pitchFamily="34" charset="0"/>
              <a:buChar char="•"/>
            </a:pPr>
            <a:r>
              <a:rPr lang="nl-NL" sz="3600" dirty="0"/>
              <a:t>Eis = stabiel net</a:t>
            </a:r>
          </a:p>
          <a:p>
            <a:endParaRPr lang="en-US" dirty="0"/>
          </a:p>
        </p:txBody>
      </p:sp>
      <p:sp>
        <p:nvSpPr>
          <p:cNvPr id="3" name="Title 2">
            <a:extLst>
              <a:ext uri="{FF2B5EF4-FFF2-40B4-BE49-F238E27FC236}">
                <a16:creationId xmlns:a16="http://schemas.microsoft.com/office/drawing/2014/main" id="{CDE5A9F6-BE88-7FF0-42B6-0F3F72176E71}"/>
              </a:ext>
            </a:extLst>
          </p:cNvPr>
          <p:cNvSpPr>
            <a:spLocks noGrp="1"/>
          </p:cNvSpPr>
          <p:nvPr>
            <p:ph type="title"/>
          </p:nvPr>
        </p:nvSpPr>
        <p:spPr/>
        <p:txBody>
          <a:bodyPr/>
          <a:lstStyle/>
          <a:p>
            <a:r>
              <a:rPr lang="nl-NL" sz="4400" dirty="0"/>
              <a:t>Inleiding – centrale energieproductie</a:t>
            </a:r>
            <a:br>
              <a:rPr lang="nl-NL" sz="4400" dirty="0"/>
            </a:br>
            <a:endParaRPr lang="en-US" dirty="0"/>
          </a:p>
        </p:txBody>
      </p:sp>
      <p:sp>
        <p:nvSpPr>
          <p:cNvPr id="4" name="Date Placeholder 3">
            <a:extLst>
              <a:ext uri="{FF2B5EF4-FFF2-40B4-BE49-F238E27FC236}">
                <a16:creationId xmlns:a16="http://schemas.microsoft.com/office/drawing/2014/main" id="{574EB5F8-FCF4-336B-FAF3-21707718F3E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7A6A181-27A7-9101-FEFA-0DD3DE09EE21}"/>
              </a:ext>
            </a:extLst>
          </p:cNvPr>
          <p:cNvSpPr>
            <a:spLocks noGrp="1"/>
          </p:cNvSpPr>
          <p:nvPr>
            <p:ph type="sldNum" sz="quarter" idx="4"/>
          </p:nvPr>
        </p:nvSpPr>
        <p:spPr/>
        <p:txBody>
          <a:bodyPr/>
          <a:lstStyle/>
          <a:p>
            <a:fld id="{B7527A74-2D87-4307-9531-5A57D9647EEB}" type="slidenum">
              <a:rPr lang="nl-BE" smtClean="0"/>
              <a:pPr/>
              <a:t>16</a:t>
            </a:fld>
            <a:endParaRPr lang="nl-BE" dirty="0"/>
          </a:p>
        </p:txBody>
      </p:sp>
      <p:pic>
        <p:nvPicPr>
          <p:cNvPr id="6" name="Picture 2">
            <a:extLst>
              <a:ext uri="{FF2B5EF4-FFF2-40B4-BE49-F238E27FC236}">
                <a16:creationId xmlns:a16="http://schemas.microsoft.com/office/drawing/2014/main" id="{B98D6A11-46A0-933C-1A21-00CEE90D399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435" t="32047" r="38084" b="23378"/>
          <a:stretch/>
        </p:blipFill>
        <p:spPr bwMode="auto">
          <a:xfrm>
            <a:off x="1761005" y="3736924"/>
            <a:ext cx="6036152" cy="3562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60758600-3CB0-C9AB-E50C-1ADAAD180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27" t="43833" r="53838" b="43567"/>
          <a:stretch/>
        </p:blipFill>
        <p:spPr bwMode="auto">
          <a:xfrm>
            <a:off x="1189181" y="7299642"/>
            <a:ext cx="7543339" cy="2014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9CF8BACF-AE07-91F0-AC52-E5F7353432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2" t="41301" r="86070" b="26847"/>
          <a:stretch/>
        </p:blipFill>
        <p:spPr bwMode="auto">
          <a:xfrm>
            <a:off x="10056839" y="1828799"/>
            <a:ext cx="5309239" cy="716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1873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b="1" dirty="0">
                <a:solidFill>
                  <a:srgbClr val="B4E1D6"/>
                </a:solidFill>
              </a:rPr>
              <a:t>Centrales</a:t>
            </a:r>
          </a:p>
          <a:p>
            <a:pPr marL="1028700" lvl="1" indent="-342900">
              <a:lnSpc>
                <a:spcPct val="100000"/>
              </a:lnSpc>
              <a:buFont typeface="Arial" panose="020B0604020202020204" pitchFamily="34" charset="0"/>
              <a:buChar char="•"/>
            </a:pPr>
            <a:r>
              <a:rPr lang="nl-NL" sz="3200" b="1" dirty="0">
                <a:solidFill>
                  <a:srgbClr val="B4E1D6"/>
                </a:solidFill>
              </a:rPr>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17</a:t>
            </a:fld>
            <a:endParaRPr lang="nl-BE" dirty="0"/>
          </a:p>
        </p:txBody>
      </p:sp>
    </p:spTree>
    <p:extLst>
      <p:ext uri="{BB962C8B-B14F-4D97-AF65-F5344CB8AC3E}">
        <p14:creationId xmlns:p14="http://schemas.microsoft.com/office/powerpoint/2010/main" val="1683500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0BDE96-5270-F4BC-68B2-BAD76F32B07C}"/>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Kernuitstap – Hot topic</a:t>
            </a:r>
            <a:endParaRPr lang="nl-NL" sz="2400" dirty="0"/>
          </a:p>
          <a:p>
            <a:pPr marL="702900" lvl="1" indent="-342900">
              <a:buFont typeface="Arial" panose="020B0604020202020204" pitchFamily="34" charset="0"/>
              <a:buChar char="•"/>
            </a:pPr>
            <a:r>
              <a:rPr lang="nl-NL" sz="2800" dirty="0"/>
              <a:t>Kerncentrales in België in staat om meer dan 50% van de  totale energieproductie te voorzien</a:t>
            </a:r>
          </a:p>
          <a:p>
            <a:pPr marL="702900" lvl="1" indent="-342900">
              <a:buFont typeface="Arial" panose="020B0604020202020204" pitchFamily="34" charset="0"/>
              <a:buChar char="•"/>
            </a:pPr>
            <a:r>
              <a:rPr lang="nl-NL" sz="2800" dirty="0"/>
              <a:t>Veel medianieuws aan kleine/ongevaarlijke uitvallen door verlenging </a:t>
            </a:r>
          </a:p>
          <a:p>
            <a:pPr marL="2514600" lvl="3" indent="-457200">
              <a:buFont typeface="Arial" panose="020B0604020202020204" pitchFamily="34" charset="0"/>
              <a:buChar char="•"/>
            </a:pPr>
            <a:r>
              <a:rPr lang="nl-NL" sz="2400" dirty="0"/>
              <a:t>10 juni 2016 – Uitval kernreactor </a:t>
            </a:r>
            <a:r>
              <a:rPr lang="nl-NL" sz="2400" dirty="0" err="1"/>
              <a:t>Tihange</a:t>
            </a:r>
            <a:r>
              <a:rPr lang="nl-NL" sz="2400" dirty="0"/>
              <a:t> door defecte motor </a:t>
            </a:r>
          </a:p>
          <a:p>
            <a:pPr marL="2400300" lvl="3" indent="-342900">
              <a:buFont typeface="Arial" panose="020B0604020202020204" pitchFamily="34" charset="0"/>
              <a:buChar char="•"/>
            </a:pPr>
            <a:r>
              <a:rPr lang="nl-NL" sz="2400" dirty="0"/>
              <a:t>  23 december – 6 januari – Lek aan de lasnaad en elektrisch probleem</a:t>
            </a:r>
            <a:endParaRPr lang="nl-NL" sz="2800" dirty="0"/>
          </a:p>
          <a:p>
            <a:pPr marL="702900" lvl="1" indent="-342900">
              <a:buFont typeface="Arial" panose="020B0604020202020204" pitchFamily="34" charset="0"/>
              <a:buChar char="•"/>
            </a:pPr>
            <a:r>
              <a:rPr lang="nl-NL" sz="2800" dirty="0"/>
              <a:t>Oorspronkelijk hadden centrales gebruiksduur van </a:t>
            </a:r>
            <a:r>
              <a:rPr lang="en-BE" sz="2800" dirty="0"/>
              <a:t>40</a:t>
            </a:r>
            <a:r>
              <a:rPr lang="nl-NL" sz="2800" dirty="0"/>
              <a:t> jaar</a:t>
            </a:r>
          </a:p>
          <a:p>
            <a:endParaRPr lang="en-US" dirty="0"/>
          </a:p>
        </p:txBody>
      </p:sp>
      <p:sp>
        <p:nvSpPr>
          <p:cNvPr id="3" name="Title 2">
            <a:extLst>
              <a:ext uri="{FF2B5EF4-FFF2-40B4-BE49-F238E27FC236}">
                <a16:creationId xmlns:a16="http://schemas.microsoft.com/office/drawing/2014/main" id="{D11092C3-6EB4-574A-A7DE-C3075E75BF42}"/>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E043E06E-A501-07BB-6460-E6EFDE31CF8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848B243-691A-3D8E-1238-15B065DF5CA9}"/>
              </a:ext>
            </a:extLst>
          </p:cNvPr>
          <p:cNvSpPr>
            <a:spLocks noGrp="1"/>
          </p:cNvSpPr>
          <p:nvPr>
            <p:ph type="sldNum" sz="quarter" idx="4"/>
          </p:nvPr>
        </p:nvSpPr>
        <p:spPr/>
        <p:txBody>
          <a:bodyPr/>
          <a:lstStyle/>
          <a:p>
            <a:fld id="{B7527A74-2D87-4307-9531-5A57D9647EEB}" type="slidenum">
              <a:rPr lang="nl-BE" smtClean="0"/>
              <a:pPr/>
              <a:t>18</a:t>
            </a:fld>
            <a:endParaRPr lang="nl-BE" dirty="0"/>
          </a:p>
        </p:txBody>
      </p:sp>
      <p:pic>
        <p:nvPicPr>
          <p:cNvPr id="6" name="Picture 5">
            <a:extLst>
              <a:ext uri="{FF2B5EF4-FFF2-40B4-BE49-F238E27FC236}">
                <a16:creationId xmlns:a16="http://schemas.microsoft.com/office/drawing/2014/main" id="{A024EAA8-56C8-3355-519F-D43636D957F0}"/>
              </a:ext>
            </a:extLst>
          </p:cNvPr>
          <p:cNvPicPr>
            <a:picLocks noChangeAspect="1"/>
          </p:cNvPicPr>
          <p:nvPr/>
        </p:nvPicPr>
        <p:blipFill>
          <a:blip r:embed="rId2"/>
          <a:stretch>
            <a:fillRect/>
          </a:stretch>
        </p:blipFill>
        <p:spPr>
          <a:xfrm>
            <a:off x="10600579" y="620991"/>
            <a:ext cx="6271959" cy="1490367"/>
          </a:xfrm>
          <a:prstGeom prst="rect">
            <a:avLst/>
          </a:prstGeom>
        </p:spPr>
      </p:pic>
      <p:pic>
        <p:nvPicPr>
          <p:cNvPr id="7" name="Picture 6">
            <a:extLst>
              <a:ext uri="{FF2B5EF4-FFF2-40B4-BE49-F238E27FC236}">
                <a16:creationId xmlns:a16="http://schemas.microsoft.com/office/drawing/2014/main" id="{0E42DD98-D732-6A8C-49FB-F8232EA29A6C}"/>
              </a:ext>
            </a:extLst>
          </p:cNvPr>
          <p:cNvPicPr>
            <a:picLocks noChangeAspect="1"/>
          </p:cNvPicPr>
          <p:nvPr/>
        </p:nvPicPr>
        <p:blipFill>
          <a:blip r:embed="rId3"/>
          <a:stretch>
            <a:fillRect/>
          </a:stretch>
        </p:blipFill>
        <p:spPr>
          <a:xfrm>
            <a:off x="662240" y="6083619"/>
            <a:ext cx="11909034" cy="2589883"/>
          </a:xfrm>
          <a:prstGeom prst="rect">
            <a:avLst/>
          </a:prstGeom>
        </p:spPr>
      </p:pic>
      <p:pic>
        <p:nvPicPr>
          <p:cNvPr id="8" name="Picture 7">
            <a:extLst>
              <a:ext uri="{FF2B5EF4-FFF2-40B4-BE49-F238E27FC236}">
                <a16:creationId xmlns:a16="http://schemas.microsoft.com/office/drawing/2014/main" id="{D6E4979F-2FF0-879C-4942-DDAF21BB692E}"/>
              </a:ext>
            </a:extLst>
          </p:cNvPr>
          <p:cNvPicPr>
            <a:picLocks noChangeAspect="1"/>
          </p:cNvPicPr>
          <p:nvPr/>
        </p:nvPicPr>
        <p:blipFill>
          <a:blip r:embed="rId4"/>
          <a:stretch>
            <a:fillRect/>
          </a:stretch>
        </p:blipFill>
        <p:spPr>
          <a:xfrm>
            <a:off x="14407687" y="4242709"/>
            <a:ext cx="3166634" cy="4723115"/>
          </a:xfrm>
          <a:prstGeom prst="rect">
            <a:avLst/>
          </a:prstGeom>
        </p:spPr>
      </p:pic>
    </p:spTree>
    <p:extLst>
      <p:ext uri="{BB962C8B-B14F-4D97-AF65-F5344CB8AC3E}">
        <p14:creationId xmlns:p14="http://schemas.microsoft.com/office/powerpoint/2010/main" val="206055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DFE872-427C-1F02-3127-1BFB5B9866F4}"/>
              </a:ext>
            </a:extLst>
          </p:cNvPr>
          <p:cNvSpPr>
            <a:spLocks noGrp="1"/>
          </p:cNvSpPr>
          <p:nvPr>
            <p:ph type="body" sz="quarter" idx="17"/>
          </p:nvPr>
        </p:nvSpPr>
        <p:spPr/>
        <p:txBody>
          <a:bodyPr/>
          <a:lstStyle/>
          <a:p>
            <a:pPr marL="342900" indent="-342900">
              <a:buFont typeface="Arial" panose="020B0604020202020204" pitchFamily="34" charset="0"/>
              <a:buChar char="•"/>
            </a:pPr>
            <a:r>
              <a:rPr lang="nl-NL" sz="2800" dirty="0"/>
              <a:t>Kernuitstap – Hot topic</a:t>
            </a:r>
          </a:p>
          <a:p>
            <a:pPr marL="1028700" lvl="1" indent="-342900">
              <a:buFont typeface="Arial" panose="020B0604020202020204" pitchFamily="34" charset="0"/>
              <a:buChar char="•"/>
            </a:pPr>
            <a:r>
              <a:rPr lang="nl-NL" sz="2400" dirty="0"/>
              <a:t> Wat na 2025 - Studie in opdracht van het </a:t>
            </a:r>
            <a:r>
              <a:rPr lang="nl-NL" sz="2400" dirty="0" err="1"/>
              <a:t>Nuclear</a:t>
            </a:r>
            <a:r>
              <a:rPr lang="nl-NL" sz="2400" dirty="0"/>
              <a:t> Forum. </a:t>
            </a:r>
          </a:p>
          <a:p>
            <a:pPr marL="1714500" lvl="2" indent="-342900">
              <a:buFont typeface="Arial" panose="020B0604020202020204" pitchFamily="34" charset="0"/>
              <a:buChar char="•"/>
            </a:pPr>
            <a:r>
              <a:rPr lang="nl-NL" sz="2400" dirty="0"/>
              <a:t> Europese klimaatdoelstellingen in 2030 en 2050 zijn enkel haalbaar door </a:t>
            </a:r>
            <a:br>
              <a:rPr lang="nl-NL" sz="2400" dirty="0"/>
            </a:br>
            <a:r>
              <a:rPr lang="nl-NL" sz="2400" dirty="0"/>
              <a:t>elektriciteitsproductie op  basis van kernenergie en hernieuwbare energie…</a:t>
            </a:r>
          </a:p>
          <a:p>
            <a:pPr marL="2514600" lvl="3" indent="-457200">
              <a:buFont typeface="Arial" panose="020B0604020202020204" pitchFamily="34" charset="0"/>
              <a:buChar char="•"/>
            </a:pPr>
            <a:r>
              <a:rPr lang="nl-NL" sz="2400" dirty="0"/>
              <a:t>3 scenario’s uitgewerkt voor België:</a:t>
            </a:r>
          </a:p>
          <a:p>
            <a:pPr marL="3200400" lvl="4" indent="-457200">
              <a:buFont typeface="Arial" panose="020B0604020202020204" pitchFamily="34" charset="0"/>
              <a:buChar char="•"/>
            </a:pPr>
            <a:r>
              <a:rPr lang="nl-NL" sz="2400" dirty="0"/>
              <a:t>Kernuitstap in 2025</a:t>
            </a:r>
          </a:p>
          <a:p>
            <a:pPr marL="1549400" lvl="5" indent="-285750"/>
            <a:r>
              <a:rPr lang="nl-NL" sz="2400" dirty="0"/>
              <a:t>CO2-uitstoot zal terug stijgen tot 31% tegen 2030 en 17% in 2050</a:t>
            </a:r>
          </a:p>
          <a:p>
            <a:pPr marL="1549400" lvl="5" indent="-285750"/>
            <a:r>
              <a:rPr lang="nl-NL" sz="2400" dirty="0"/>
              <a:t>Inherente prijsstijgingen door duurdere thermische centrales</a:t>
            </a:r>
          </a:p>
          <a:p>
            <a:pPr marL="3200400" lvl="4" indent="-457200">
              <a:buFont typeface="Arial" panose="020B0604020202020204" pitchFamily="34" charset="0"/>
              <a:buChar char="•"/>
            </a:pPr>
            <a:r>
              <a:rPr lang="nl-NL" sz="2400" dirty="0"/>
              <a:t>Behoud van kernenergie zoals op vandaag </a:t>
            </a:r>
          </a:p>
          <a:p>
            <a:pPr marL="1549400" lvl="5" indent="-285750"/>
            <a:r>
              <a:rPr lang="nl-NL" sz="2400" dirty="0"/>
              <a:t>Vermindering van de CO2-uitstoot  van 50% tegen 2030 en 95% in 2050 </a:t>
            </a:r>
            <a:br>
              <a:rPr lang="nl-NL" sz="2400" dirty="0"/>
            </a:br>
            <a:r>
              <a:rPr lang="nl-NL" sz="2400" dirty="0"/>
              <a:t>(doelstellingen OK)</a:t>
            </a:r>
          </a:p>
          <a:p>
            <a:pPr marL="3200400" lvl="4" indent="-457200">
              <a:buFont typeface="Arial" panose="020B0604020202020204" pitchFamily="34" charset="0"/>
              <a:buChar char="•"/>
            </a:pPr>
            <a:r>
              <a:rPr lang="nl-NL" sz="2400" dirty="0"/>
              <a:t>Helft van de kernenergie zoals op vandaag</a:t>
            </a:r>
          </a:p>
          <a:p>
            <a:pPr marL="1549400" lvl="5" indent="-285750"/>
            <a:r>
              <a:rPr lang="nl-NL" sz="2400" dirty="0"/>
              <a:t>Vermindering van de CO2-uitstoot  van 10% tegen </a:t>
            </a:r>
            <a:br>
              <a:rPr lang="nl-NL" sz="2400" dirty="0"/>
            </a:br>
            <a:r>
              <a:rPr lang="nl-NL" sz="2400" dirty="0"/>
              <a:t>2030 en 22% in 2050 </a:t>
            </a:r>
          </a:p>
          <a:p>
            <a:endParaRPr lang="en-US" dirty="0"/>
          </a:p>
        </p:txBody>
      </p:sp>
      <p:sp>
        <p:nvSpPr>
          <p:cNvPr id="3" name="Title 2">
            <a:extLst>
              <a:ext uri="{FF2B5EF4-FFF2-40B4-BE49-F238E27FC236}">
                <a16:creationId xmlns:a16="http://schemas.microsoft.com/office/drawing/2014/main" id="{11C753D3-F974-AB24-A2F4-33D3CDB13F16}"/>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AE35461C-171E-CB7B-2F49-B74556CF2BC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66DD872-43BE-6D18-054B-6912F7B9CFD3}"/>
              </a:ext>
            </a:extLst>
          </p:cNvPr>
          <p:cNvSpPr>
            <a:spLocks noGrp="1"/>
          </p:cNvSpPr>
          <p:nvPr>
            <p:ph type="sldNum" sz="quarter" idx="4"/>
          </p:nvPr>
        </p:nvSpPr>
        <p:spPr/>
        <p:txBody>
          <a:bodyPr/>
          <a:lstStyle/>
          <a:p>
            <a:fld id="{B7527A74-2D87-4307-9531-5A57D9647EEB}" type="slidenum">
              <a:rPr lang="nl-BE" smtClean="0"/>
              <a:pPr/>
              <a:t>19</a:t>
            </a:fld>
            <a:endParaRPr lang="nl-BE" dirty="0"/>
          </a:p>
        </p:txBody>
      </p:sp>
      <p:pic>
        <p:nvPicPr>
          <p:cNvPr id="6" name="Afbeelding 7">
            <a:extLst>
              <a:ext uri="{FF2B5EF4-FFF2-40B4-BE49-F238E27FC236}">
                <a16:creationId xmlns:a16="http://schemas.microsoft.com/office/drawing/2014/main" id="{CCD32C3D-ABB7-1E1B-E716-900C53C89C08}"/>
              </a:ext>
            </a:extLst>
          </p:cNvPr>
          <p:cNvPicPr>
            <a:picLocks noChangeAspect="1"/>
          </p:cNvPicPr>
          <p:nvPr/>
        </p:nvPicPr>
        <p:blipFill>
          <a:blip r:embed="rId2"/>
          <a:stretch>
            <a:fillRect/>
          </a:stretch>
        </p:blipFill>
        <p:spPr>
          <a:xfrm>
            <a:off x="14932705" y="5801261"/>
            <a:ext cx="2813102" cy="3056871"/>
          </a:xfrm>
          <a:prstGeom prst="rect">
            <a:avLst/>
          </a:prstGeom>
        </p:spPr>
      </p:pic>
      <p:pic>
        <p:nvPicPr>
          <p:cNvPr id="7" name="Afbeelding 1">
            <a:extLst>
              <a:ext uri="{FF2B5EF4-FFF2-40B4-BE49-F238E27FC236}">
                <a16:creationId xmlns:a16="http://schemas.microsoft.com/office/drawing/2014/main" id="{2F571115-7253-1E53-A1B0-2AC1936B6874}"/>
              </a:ext>
            </a:extLst>
          </p:cNvPr>
          <p:cNvPicPr>
            <a:picLocks noChangeAspect="1"/>
          </p:cNvPicPr>
          <p:nvPr/>
        </p:nvPicPr>
        <p:blipFill>
          <a:blip r:embed="rId3"/>
          <a:stretch>
            <a:fillRect/>
          </a:stretch>
        </p:blipFill>
        <p:spPr>
          <a:xfrm>
            <a:off x="10679156" y="6881533"/>
            <a:ext cx="3711042" cy="3056871"/>
          </a:xfrm>
          <a:prstGeom prst="rect">
            <a:avLst/>
          </a:prstGeom>
        </p:spPr>
      </p:pic>
      <p:pic>
        <p:nvPicPr>
          <p:cNvPr id="8" name="Picture 7">
            <a:extLst>
              <a:ext uri="{FF2B5EF4-FFF2-40B4-BE49-F238E27FC236}">
                <a16:creationId xmlns:a16="http://schemas.microsoft.com/office/drawing/2014/main" id="{EF09D113-AB8C-68C3-966C-063D41782126}"/>
              </a:ext>
            </a:extLst>
          </p:cNvPr>
          <p:cNvPicPr>
            <a:picLocks noChangeAspect="1"/>
          </p:cNvPicPr>
          <p:nvPr/>
        </p:nvPicPr>
        <p:blipFill>
          <a:blip r:embed="rId4"/>
          <a:stretch>
            <a:fillRect/>
          </a:stretch>
        </p:blipFill>
        <p:spPr>
          <a:xfrm>
            <a:off x="8381039" y="554579"/>
            <a:ext cx="4968863" cy="1986111"/>
          </a:xfrm>
          <a:prstGeom prst="rect">
            <a:avLst/>
          </a:prstGeom>
        </p:spPr>
      </p:pic>
      <p:pic>
        <p:nvPicPr>
          <p:cNvPr id="9" name="Picture 8">
            <a:extLst>
              <a:ext uri="{FF2B5EF4-FFF2-40B4-BE49-F238E27FC236}">
                <a16:creationId xmlns:a16="http://schemas.microsoft.com/office/drawing/2014/main" id="{17D91578-F912-A72E-BE41-583C7448C457}"/>
              </a:ext>
            </a:extLst>
          </p:cNvPr>
          <p:cNvPicPr>
            <a:picLocks noChangeAspect="1"/>
          </p:cNvPicPr>
          <p:nvPr/>
        </p:nvPicPr>
        <p:blipFill>
          <a:blip r:embed="rId5"/>
          <a:stretch>
            <a:fillRect/>
          </a:stretch>
        </p:blipFill>
        <p:spPr>
          <a:xfrm>
            <a:off x="14812658" y="3153816"/>
            <a:ext cx="2813102" cy="2334483"/>
          </a:xfrm>
          <a:prstGeom prst="rect">
            <a:avLst/>
          </a:prstGeom>
        </p:spPr>
      </p:pic>
      <p:pic>
        <p:nvPicPr>
          <p:cNvPr id="10" name="Picture 9">
            <a:extLst>
              <a:ext uri="{FF2B5EF4-FFF2-40B4-BE49-F238E27FC236}">
                <a16:creationId xmlns:a16="http://schemas.microsoft.com/office/drawing/2014/main" id="{AA200B5D-A62B-A7D4-ABDC-D08E6EE87EF7}"/>
              </a:ext>
            </a:extLst>
          </p:cNvPr>
          <p:cNvPicPr>
            <a:picLocks noChangeAspect="1"/>
          </p:cNvPicPr>
          <p:nvPr/>
        </p:nvPicPr>
        <p:blipFill>
          <a:blip r:embed="rId6"/>
          <a:stretch>
            <a:fillRect/>
          </a:stretch>
        </p:blipFill>
        <p:spPr>
          <a:xfrm>
            <a:off x="14447346" y="54466"/>
            <a:ext cx="3126975" cy="2902838"/>
          </a:xfrm>
          <a:prstGeom prst="rect">
            <a:avLst/>
          </a:prstGeom>
        </p:spPr>
      </p:pic>
    </p:spTree>
    <p:extLst>
      <p:ext uri="{BB962C8B-B14F-4D97-AF65-F5344CB8AC3E}">
        <p14:creationId xmlns:p14="http://schemas.microsoft.com/office/powerpoint/2010/main" val="662452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solidFill>
                  <a:srgbClr val="B4E1D6"/>
                </a:solidFill>
              </a:rPr>
              <a:t>Inleiding</a:t>
            </a:r>
          </a:p>
          <a:p>
            <a:pPr marL="1028700" lvl="1" indent="-342900">
              <a:lnSpc>
                <a:spcPct val="100000"/>
              </a:lnSpc>
              <a:buFont typeface="Arial" panose="020B0604020202020204" pitchFamily="34" charset="0"/>
              <a:buChar char="•"/>
            </a:pPr>
            <a:r>
              <a:rPr lang="nl-NL" sz="3200" b="1" dirty="0">
                <a:solidFill>
                  <a:srgbClr val="B4E1D6"/>
                </a:solidFill>
              </a:rPr>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dirty="0"/>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a:t>
            </a:fld>
            <a:endParaRPr lang="nl-BE" dirty="0"/>
          </a:p>
        </p:txBody>
      </p:sp>
    </p:spTree>
    <p:extLst>
      <p:ext uri="{BB962C8B-B14F-4D97-AF65-F5344CB8AC3E}">
        <p14:creationId xmlns:p14="http://schemas.microsoft.com/office/powerpoint/2010/main" val="48435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FF18D-F097-91E6-3D47-BE3452811DE1}"/>
              </a:ext>
            </a:extLst>
          </p:cNvPr>
          <p:cNvSpPr>
            <a:spLocks noGrp="1"/>
          </p:cNvSpPr>
          <p:nvPr>
            <p:ph type="body" sz="quarter" idx="17"/>
          </p:nvPr>
        </p:nvSpPr>
        <p:spPr/>
        <p:txBody>
          <a:bodyPr/>
          <a:lstStyle/>
          <a:p>
            <a:pPr marL="342900" indent="-342900">
              <a:buFont typeface="Arial" panose="020B0604020202020204" pitchFamily="34" charset="0"/>
              <a:buChar char="•"/>
            </a:pPr>
            <a:r>
              <a:rPr lang="nl-NL" sz="2800" dirty="0"/>
              <a:t>Verschillende types kerncentrales</a:t>
            </a:r>
          </a:p>
          <a:p>
            <a:pPr marL="1028700" lvl="1" indent="-342900">
              <a:buFont typeface="Arial" panose="020B0604020202020204" pitchFamily="34" charset="0"/>
              <a:buChar char="•"/>
            </a:pPr>
            <a:r>
              <a:rPr lang="nl-NL" sz="2400" b="1" dirty="0"/>
              <a:t>PWR: Drukwaterreactor of hogedrukreactor (merendeel centrales)</a:t>
            </a:r>
          </a:p>
          <a:p>
            <a:pPr marL="1028700" lvl="1" indent="-342900">
              <a:buFont typeface="Arial" panose="020B0604020202020204" pitchFamily="34" charset="0"/>
              <a:buChar char="•"/>
            </a:pPr>
            <a:r>
              <a:rPr lang="nl-NL" sz="2400" dirty="0"/>
              <a:t>BWR: </a:t>
            </a:r>
            <a:r>
              <a:rPr lang="nl-NL" sz="2400" dirty="0" err="1"/>
              <a:t>Kokendwaterreactor</a:t>
            </a:r>
            <a:r>
              <a:rPr lang="nl-NL" sz="2400" dirty="0"/>
              <a:t> (Fukushima)</a:t>
            </a:r>
          </a:p>
          <a:p>
            <a:pPr marL="1028700" lvl="1" indent="-342900">
              <a:buFont typeface="Arial" panose="020B0604020202020204" pitchFamily="34" charset="0"/>
              <a:buChar char="•"/>
            </a:pPr>
            <a:r>
              <a:rPr lang="nl-NL" sz="2400" dirty="0"/>
              <a:t>RBMK: lichtwater-gekoelde grafiet gemodereerde reactor (Tsjernobyl)</a:t>
            </a:r>
          </a:p>
          <a:p>
            <a:pPr marL="342900" indent="-342900">
              <a:buFont typeface="Arial" panose="020B0604020202020204" pitchFamily="34" charset="0"/>
              <a:buChar char="•"/>
            </a:pPr>
            <a:r>
              <a:rPr lang="nl-NL" sz="2800" dirty="0"/>
              <a:t>Thorium als groene vervanger voor uranium?</a:t>
            </a:r>
          </a:p>
          <a:p>
            <a:pPr marL="1028700" lvl="1" indent="-342900">
              <a:buFont typeface="Arial" panose="020B0604020202020204" pitchFamily="34" charset="0"/>
              <a:buChar char="•"/>
            </a:pPr>
            <a:r>
              <a:rPr lang="nl-NL" sz="2400" dirty="0"/>
              <a:t>Licht radioactief en hoge halveringstijd. </a:t>
            </a:r>
          </a:p>
          <a:p>
            <a:pPr marL="1028700" lvl="1" indent="-342900">
              <a:buFont typeface="Arial" panose="020B0604020202020204" pitchFamily="34" charset="0"/>
              <a:buChar char="•"/>
            </a:pPr>
            <a:r>
              <a:rPr lang="nl-NL" sz="2400" dirty="0"/>
              <a:t>Je kan probleemloos een klomp van het spul in je broekzak stoppen</a:t>
            </a:r>
          </a:p>
          <a:p>
            <a:pPr marL="1028700" lvl="1" indent="-342900">
              <a:buFont typeface="Arial" panose="020B0604020202020204" pitchFamily="34" charset="0"/>
              <a:buChar char="•"/>
            </a:pPr>
            <a:r>
              <a:rPr lang="nl-NL" sz="2400" dirty="0"/>
              <a:t>In vele landen wordt weer onderzoek gedaan naar deze centrales </a:t>
            </a:r>
          </a:p>
          <a:p>
            <a:pPr marL="1657350" lvl="2" indent="-285750">
              <a:buFont typeface="Arial" panose="020B0604020202020204" pitchFamily="34" charset="0"/>
              <a:buChar char="•"/>
            </a:pPr>
            <a:r>
              <a:rPr lang="nl-NL" sz="2400" dirty="0"/>
              <a:t>Vroeger door koude oorlog achteruitgedrongen voor uranium (voor ontwikkeling kernwapens)</a:t>
            </a:r>
          </a:p>
          <a:p>
            <a:pPr marL="1657350" lvl="2" indent="-285750">
              <a:buFont typeface="Arial" panose="020B0604020202020204" pitchFamily="34" charset="0"/>
              <a:buChar char="•"/>
            </a:pPr>
            <a:r>
              <a:rPr lang="nl-NL" sz="2400" dirty="0"/>
              <a:t>Prototype in India in </a:t>
            </a:r>
            <a:r>
              <a:rPr lang="nl-NL" sz="2400" dirty="0" err="1"/>
              <a:t>Kalpakkam</a:t>
            </a:r>
            <a:r>
              <a:rPr lang="nl-NL" sz="2400" dirty="0"/>
              <a:t> met capaciteit van 500MW</a:t>
            </a:r>
          </a:p>
          <a:p>
            <a:pPr marL="1657350" lvl="2" indent="-285750">
              <a:buFont typeface="Arial" panose="020B0604020202020204" pitchFamily="34" charset="0"/>
              <a:buChar char="•"/>
            </a:pPr>
            <a:r>
              <a:rPr lang="nl-NL" sz="2400" dirty="0"/>
              <a:t> </a:t>
            </a:r>
            <a:r>
              <a:rPr lang="nl-NL" sz="2400" dirty="0">
                <a:hlinkClick r:id="rId2"/>
              </a:rPr>
              <a:t>https://wisenederland.nl/kernenergie/thorium</a:t>
            </a:r>
            <a:endParaRPr lang="nl-NL" sz="2400" dirty="0"/>
          </a:p>
          <a:p>
            <a:endParaRPr lang="en-US" dirty="0"/>
          </a:p>
        </p:txBody>
      </p:sp>
      <p:sp>
        <p:nvSpPr>
          <p:cNvPr id="3" name="Title 2">
            <a:extLst>
              <a:ext uri="{FF2B5EF4-FFF2-40B4-BE49-F238E27FC236}">
                <a16:creationId xmlns:a16="http://schemas.microsoft.com/office/drawing/2014/main" id="{F4E6C4F6-F240-4FA0-7ED0-BA64104D6736}"/>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38EB77DB-6FB6-FD9C-15B1-D24C1E92544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49BF7BF9-2F65-DCCF-BF44-9F52C4661533}"/>
              </a:ext>
            </a:extLst>
          </p:cNvPr>
          <p:cNvSpPr>
            <a:spLocks noGrp="1"/>
          </p:cNvSpPr>
          <p:nvPr>
            <p:ph type="sldNum" sz="quarter" idx="4"/>
          </p:nvPr>
        </p:nvSpPr>
        <p:spPr/>
        <p:txBody>
          <a:bodyPr/>
          <a:lstStyle/>
          <a:p>
            <a:fld id="{B7527A74-2D87-4307-9531-5A57D9647EEB}" type="slidenum">
              <a:rPr lang="nl-BE" smtClean="0"/>
              <a:pPr/>
              <a:t>20</a:t>
            </a:fld>
            <a:endParaRPr lang="nl-BE" dirty="0"/>
          </a:p>
        </p:txBody>
      </p:sp>
      <p:pic>
        <p:nvPicPr>
          <p:cNvPr id="6" name="Picture 5">
            <a:extLst>
              <a:ext uri="{FF2B5EF4-FFF2-40B4-BE49-F238E27FC236}">
                <a16:creationId xmlns:a16="http://schemas.microsoft.com/office/drawing/2014/main" id="{93240C7F-ED9D-CD3F-3881-07CF01441DEE}"/>
              </a:ext>
            </a:extLst>
          </p:cNvPr>
          <p:cNvPicPr>
            <a:picLocks noChangeAspect="1"/>
          </p:cNvPicPr>
          <p:nvPr/>
        </p:nvPicPr>
        <p:blipFill>
          <a:blip r:embed="rId3"/>
          <a:stretch>
            <a:fillRect/>
          </a:stretch>
        </p:blipFill>
        <p:spPr>
          <a:xfrm>
            <a:off x="12553435" y="285974"/>
            <a:ext cx="5145127" cy="3264946"/>
          </a:xfrm>
          <a:prstGeom prst="rect">
            <a:avLst/>
          </a:prstGeom>
        </p:spPr>
      </p:pic>
      <p:pic>
        <p:nvPicPr>
          <p:cNvPr id="7" name="Picture 6">
            <a:extLst>
              <a:ext uri="{FF2B5EF4-FFF2-40B4-BE49-F238E27FC236}">
                <a16:creationId xmlns:a16="http://schemas.microsoft.com/office/drawing/2014/main" id="{DF8AF41C-A706-C092-AB86-3335F2D711EC}"/>
              </a:ext>
            </a:extLst>
          </p:cNvPr>
          <p:cNvPicPr>
            <a:picLocks noChangeAspect="1"/>
          </p:cNvPicPr>
          <p:nvPr/>
        </p:nvPicPr>
        <p:blipFill>
          <a:blip r:embed="rId4"/>
          <a:stretch>
            <a:fillRect/>
          </a:stretch>
        </p:blipFill>
        <p:spPr>
          <a:xfrm>
            <a:off x="11901489" y="7174183"/>
            <a:ext cx="5694773" cy="1516832"/>
          </a:xfrm>
          <a:prstGeom prst="rect">
            <a:avLst/>
          </a:prstGeom>
        </p:spPr>
      </p:pic>
      <p:pic>
        <p:nvPicPr>
          <p:cNvPr id="8" name="Picture 7">
            <a:extLst>
              <a:ext uri="{FF2B5EF4-FFF2-40B4-BE49-F238E27FC236}">
                <a16:creationId xmlns:a16="http://schemas.microsoft.com/office/drawing/2014/main" id="{FBCB8DA0-90F9-A4A4-8837-FBDA5F4948F9}"/>
              </a:ext>
            </a:extLst>
          </p:cNvPr>
          <p:cNvPicPr>
            <a:picLocks noChangeAspect="1"/>
          </p:cNvPicPr>
          <p:nvPr/>
        </p:nvPicPr>
        <p:blipFill>
          <a:blip r:embed="rId5"/>
          <a:stretch>
            <a:fillRect/>
          </a:stretch>
        </p:blipFill>
        <p:spPr>
          <a:xfrm>
            <a:off x="15183431" y="4252437"/>
            <a:ext cx="2478730" cy="1937599"/>
          </a:xfrm>
          <a:prstGeom prst="rect">
            <a:avLst/>
          </a:prstGeom>
        </p:spPr>
      </p:pic>
    </p:spTree>
    <p:extLst>
      <p:ext uri="{BB962C8B-B14F-4D97-AF65-F5344CB8AC3E}">
        <p14:creationId xmlns:p14="http://schemas.microsoft.com/office/powerpoint/2010/main" val="1941414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271FB-846C-6EDA-6FC2-A92907D28F2E}"/>
              </a:ext>
            </a:extLst>
          </p:cNvPr>
          <p:cNvSpPr>
            <a:spLocks noGrp="1"/>
          </p:cNvSpPr>
          <p:nvPr>
            <p:ph type="body" sz="quarter" idx="17"/>
          </p:nvPr>
        </p:nvSpPr>
        <p:spPr/>
        <p:txBody>
          <a:bodyPr/>
          <a:lstStyle/>
          <a:p>
            <a:pPr marL="342900" indent="-342900">
              <a:buFont typeface="Arial" panose="020B0604020202020204" pitchFamily="34" charset="0"/>
              <a:buChar char="•"/>
            </a:pPr>
            <a:r>
              <a:rPr lang="nl-NL" sz="2800" dirty="0"/>
              <a:t>Werking</a:t>
            </a:r>
          </a:p>
          <a:p>
            <a:pPr marL="1028700" lvl="1" indent="-342900">
              <a:buFont typeface="Arial" panose="020B0604020202020204" pitchFamily="34" charset="0"/>
              <a:buChar char="•"/>
            </a:pPr>
            <a:r>
              <a:rPr lang="nl-NL" sz="2400" dirty="0"/>
              <a:t> Gebaseerd op kernsplitsing (splitsen van zware atomen zoals Uranium)</a:t>
            </a:r>
          </a:p>
          <a:p>
            <a:pPr marL="1028700" lvl="1" indent="-342900">
              <a:buFont typeface="Arial" panose="020B0604020202020204" pitchFamily="34" charset="0"/>
              <a:buChar char="•"/>
            </a:pPr>
            <a:r>
              <a:rPr lang="nl-NL" sz="2400" dirty="0"/>
              <a:t> Ontstaan van warmte die water omzet in stoom onder hoge druk en temperatuur </a:t>
            </a:r>
            <a:br>
              <a:rPr lang="nl-NL" sz="2400" dirty="0"/>
            </a:br>
            <a:r>
              <a:rPr lang="nl-NL" sz="2400" dirty="0"/>
              <a:t> (thermische energie)</a:t>
            </a:r>
          </a:p>
          <a:p>
            <a:pPr marL="1028700" lvl="1" indent="-342900">
              <a:buFont typeface="Arial" panose="020B0604020202020204" pitchFamily="34" charset="0"/>
              <a:buChar char="•"/>
            </a:pPr>
            <a:r>
              <a:rPr lang="nl-NL" sz="2400" dirty="0"/>
              <a:t> De stoom kan een turbine aandrijven (mechanische energie)</a:t>
            </a:r>
          </a:p>
          <a:p>
            <a:pPr marL="1028700" lvl="1" indent="-342900">
              <a:buFont typeface="Arial" panose="020B0604020202020204" pitchFamily="34" charset="0"/>
              <a:buChar char="•"/>
            </a:pPr>
            <a:r>
              <a:rPr lang="nl-NL" sz="2400" dirty="0"/>
              <a:t> </a:t>
            </a:r>
            <a:r>
              <a:rPr lang="nl-NL" sz="2400" dirty="0" err="1"/>
              <a:t>Alternator</a:t>
            </a:r>
            <a:r>
              <a:rPr lang="nl-NL" sz="2400" dirty="0"/>
              <a:t> zal mechanische energie omzetten in elektrische energie</a:t>
            </a:r>
          </a:p>
          <a:p>
            <a:endParaRPr lang="en-US" dirty="0"/>
          </a:p>
        </p:txBody>
      </p:sp>
      <p:sp>
        <p:nvSpPr>
          <p:cNvPr id="3" name="Title 2">
            <a:extLst>
              <a:ext uri="{FF2B5EF4-FFF2-40B4-BE49-F238E27FC236}">
                <a16:creationId xmlns:a16="http://schemas.microsoft.com/office/drawing/2014/main" id="{1DF05CAE-EF8A-849B-8BFD-1BDE28DDE03C}"/>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3663ACB5-6840-30BB-42A6-81DCDB40D70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026FF57-9055-03CA-5BEC-B36AA989595F}"/>
              </a:ext>
            </a:extLst>
          </p:cNvPr>
          <p:cNvSpPr>
            <a:spLocks noGrp="1"/>
          </p:cNvSpPr>
          <p:nvPr>
            <p:ph type="sldNum" sz="quarter" idx="4"/>
          </p:nvPr>
        </p:nvSpPr>
        <p:spPr/>
        <p:txBody>
          <a:bodyPr/>
          <a:lstStyle/>
          <a:p>
            <a:fld id="{B7527A74-2D87-4307-9531-5A57D9647EEB}" type="slidenum">
              <a:rPr lang="nl-BE" smtClean="0"/>
              <a:pPr/>
              <a:t>21</a:t>
            </a:fld>
            <a:endParaRPr lang="nl-BE" dirty="0"/>
          </a:p>
        </p:txBody>
      </p:sp>
      <p:pic>
        <p:nvPicPr>
          <p:cNvPr id="6" name="Afbeelding 5">
            <a:extLst>
              <a:ext uri="{FF2B5EF4-FFF2-40B4-BE49-F238E27FC236}">
                <a16:creationId xmlns:a16="http://schemas.microsoft.com/office/drawing/2014/main" id="{18E1F9E7-51C8-0463-444D-A72B8A6B1E48}"/>
              </a:ext>
            </a:extLst>
          </p:cNvPr>
          <p:cNvPicPr/>
          <p:nvPr/>
        </p:nvPicPr>
        <p:blipFill rotWithShape="1">
          <a:blip r:embed="rId2"/>
          <a:srcRect l="24015" t="23266" r="29098" b="21165"/>
          <a:stretch/>
        </p:blipFill>
        <p:spPr bwMode="auto">
          <a:xfrm>
            <a:off x="1629677" y="5547360"/>
            <a:ext cx="7087593" cy="3746004"/>
          </a:xfrm>
          <a:prstGeom prst="rect">
            <a:avLst/>
          </a:prstGeom>
          <a:ln>
            <a:noFill/>
          </a:ln>
          <a:extLst>
            <a:ext uri="{53640926-AAD7-44D8-BBD7-CCE9431645EC}">
              <a14:shadowObscured xmlns:a14="http://schemas.microsoft.com/office/drawing/2010/main"/>
            </a:ext>
          </a:extLst>
        </p:spPr>
      </p:pic>
      <p:pic>
        <p:nvPicPr>
          <p:cNvPr id="7" name="Picture 2" descr="Afbeeldingsresultaat voor kerncentrale ja">
            <a:extLst>
              <a:ext uri="{FF2B5EF4-FFF2-40B4-BE49-F238E27FC236}">
                <a16:creationId xmlns:a16="http://schemas.microsoft.com/office/drawing/2014/main" id="{50E953DD-52E7-B0C9-DCE3-8E3DD320C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1932" y="5143500"/>
            <a:ext cx="6155937" cy="38408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2EE18B3-A032-0E4D-2CA7-1A1406F26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2588" y="185094"/>
            <a:ext cx="2778423" cy="4338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881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28075A-2928-8F19-4B0A-FEABDDD24E04}"/>
              </a:ext>
            </a:extLst>
          </p:cNvPr>
          <p:cNvSpPr>
            <a:spLocks noGrp="1"/>
          </p:cNvSpPr>
          <p:nvPr>
            <p:ph type="body" sz="quarter" idx="17"/>
          </p:nvPr>
        </p:nvSpPr>
        <p:spPr/>
        <p:txBody>
          <a:bodyPr/>
          <a:lstStyle/>
          <a:p>
            <a:r>
              <a:rPr lang="en-US" sz="3200" dirty="0" err="1"/>
              <a:t>Werking</a:t>
            </a:r>
            <a:endParaRPr lang="en-US" dirty="0"/>
          </a:p>
        </p:txBody>
      </p:sp>
      <p:sp>
        <p:nvSpPr>
          <p:cNvPr id="3" name="Title 2">
            <a:extLst>
              <a:ext uri="{FF2B5EF4-FFF2-40B4-BE49-F238E27FC236}">
                <a16:creationId xmlns:a16="http://schemas.microsoft.com/office/drawing/2014/main" id="{1E0DDA38-4800-3DBD-9FF9-2759EE044A74}"/>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441D8417-00E9-8FA0-29E9-90460C1ACDA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F1ECF24-2B92-BEBE-948C-CC94D4904C18}"/>
              </a:ext>
            </a:extLst>
          </p:cNvPr>
          <p:cNvSpPr>
            <a:spLocks noGrp="1"/>
          </p:cNvSpPr>
          <p:nvPr>
            <p:ph type="sldNum" sz="quarter" idx="4"/>
          </p:nvPr>
        </p:nvSpPr>
        <p:spPr/>
        <p:txBody>
          <a:bodyPr/>
          <a:lstStyle/>
          <a:p>
            <a:fld id="{B7527A74-2D87-4307-9531-5A57D9647EEB}" type="slidenum">
              <a:rPr lang="nl-BE" smtClean="0"/>
              <a:pPr/>
              <a:t>22</a:t>
            </a:fld>
            <a:endParaRPr lang="nl-BE" dirty="0"/>
          </a:p>
        </p:txBody>
      </p:sp>
      <p:pic>
        <p:nvPicPr>
          <p:cNvPr id="6" name="Afbeelding 6">
            <a:extLst>
              <a:ext uri="{FF2B5EF4-FFF2-40B4-BE49-F238E27FC236}">
                <a16:creationId xmlns:a16="http://schemas.microsoft.com/office/drawing/2014/main" id="{23F1E523-7E0A-4091-467A-58CACE878CE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84320" y="2123454"/>
            <a:ext cx="11430000" cy="6103800"/>
          </a:xfrm>
          <a:prstGeom prst="rect">
            <a:avLst/>
          </a:prstGeom>
          <a:noFill/>
          <a:ln>
            <a:noFill/>
          </a:ln>
        </p:spPr>
      </p:pic>
      <p:sp>
        <p:nvSpPr>
          <p:cNvPr id="7" name="Tekstvak 8">
            <a:extLst>
              <a:ext uri="{FF2B5EF4-FFF2-40B4-BE49-F238E27FC236}">
                <a16:creationId xmlns:a16="http://schemas.microsoft.com/office/drawing/2014/main" id="{6963797A-1A86-6FA9-7EFE-103FB90B2AFA}"/>
              </a:ext>
            </a:extLst>
          </p:cNvPr>
          <p:cNvSpPr txBox="1"/>
          <p:nvPr/>
        </p:nvSpPr>
        <p:spPr>
          <a:xfrm>
            <a:off x="3114675" y="7317136"/>
            <a:ext cx="4392488" cy="830997"/>
          </a:xfrm>
          <a:prstGeom prst="rect">
            <a:avLst/>
          </a:prstGeom>
          <a:noFill/>
        </p:spPr>
        <p:txBody>
          <a:bodyPr wrap="square" rtlCol="0">
            <a:spAutoFit/>
          </a:bodyPr>
          <a:lstStyle/>
          <a:p>
            <a:pPr algn="ctr"/>
            <a:r>
              <a:rPr lang="nl-NL" sz="2400" dirty="0"/>
              <a:t>3 kringen met water </a:t>
            </a:r>
            <a:br>
              <a:rPr lang="nl-NL" sz="2400" dirty="0"/>
            </a:br>
            <a:r>
              <a:rPr lang="nl-NL" sz="2400" dirty="0"/>
              <a:t>(volledig gescheiden van elkaar)</a:t>
            </a:r>
            <a:endParaRPr lang="nl-BE" sz="2400" dirty="0"/>
          </a:p>
        </p:txBody>
      </p:sp>
      <p:sp>
        <p:nvSpPr>
          <p:cNvPr id="8" name="Tekstvak 8">
            <a:extLst>
              <a:ext uri="{FF2B5EF4-FFF2-40B4-BE49-F238E27FC236}">
                <a16:creationId xmlns:a16="http://schemas.microsoft.com/office/drawing/2014/main" id="{1765756C-3C2F-2958-FB68-165D62D8D167}"/>
              </a:ext>
            </a:extLst>
          </p:cNvPr>
          <p:cNvSpPr txBox="1"/>
          <p:nvPr/>
        </p:nvSpPr>
        <p:spPr>
          <a:xfrm>
            <a:off x="8845061" y="8589177"/>
            <a:ext cx="9601199" cy="830997"/>
          </a:xfrm>
          <a:prstGeom prst="rect">
            <a:avLst/>
          </a:prstGeom>
          <a:noFill/>
        </p:spPr>
        <p:txBody>
          <a:bodyPr wrap="square" rtlCol="0">
            <a:spAutoFit/>
          </a:bodyPr>
          <a:lstStyle/>
          <a:p>
            <a:pPr algn="ctr"/>
            <a:r>
              <a:rPr lang="nl-BE" sz="2400" dirty="0">
                <a:hlinkClick r:id="rId4"/>
              </a:rPr>
              <a:t>https://www.nucleairforum.be/topics/hoe-werkt-een-kerncentrale</a:t>
            </a:r>
            <a:endParaRPr lang="nl-BE" sz="2400" dirty="0"/>
          </a:p>
          <a:p>
            <a:pPr algn="ctr"/>
            <a:endParaRPr lang="nl-BE" sz="2400" dirty="0"/>
          </a:p>
        </p:txBody>
      </p:sp>
    </p:spTree>
    <p:extLst>
      <p:ext uri="{BB962C8B-B14F-4D97-AF65-F5344CB8AC3E}">
        <p14:creationId xmlns:p14="http://schemas.microsoft.com/office/powerpoint/2010/main" val="73254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C9626C-46C4-5DDB-04CC-20A063063981}"/>
              </a:ext>
            </a:extLst>
          </p:cNvPr>
          <p:cNvSpPr>
            <a:spLocks noGrp="1"/>
          </p:cNvSpPr>
          <p:nvPr>
            <p:ph type="body" sz="quarter" idx="17"/>
          </p:nvPr>
        </p:nvSpPr>
        <p:spPr>
          <a:xfrm>
            <a:off x="1050131" y="2110560"/>
            <a:ext cx="16575629" cy="6804839"/>
          </a:xfrm>
        </p:spPr>
        <p:txBody>
          <a:bodyPr/>
          <a:lstStyle/>
          <a:p>
            <a:r>
              <a:rPr lang="nl-NL" sz="3200" dirty="0"/>
              <a:t>Werking</a:t>
            </a:r>
            <a:endParaRPr lang="nl-NL" sz="2800" dirty="0"/>
          </a:p>
          <a:p>
            <a:pPr marL="1028700" lvl="1" indent="-342900">
              <a:buFont typeface="Arial" panose="020B0604020202020204" pitchFamily="34" charset="0"/>
              <a:buChar char="•"/>
            </a:pPr>
            <a:r>
              <a:rPr lang="nl-NL" sz="2400" dirty="0"/>
              <a:t> </a:t>
            </a:r>
            <a:r>
              <a:rPr lang="nl-NL" sz="2800" dirty="0"/>
              <a:t>Splijtstoffen in de reactor</a:t>
            </a:r>
          </a:p>
          <a:p>
            <a:pPr marL="1028700" lvl="1" indent="-342900">
              <a:buFont typeface="Arial" panose="020B0604020202020204" pitchFamily="34" charset="0"/>
              <a:buChar char="•"/>
            </a:pPr>
            <a:r>
              <a:rPr lang="nl-NL" sz="2800" dirty="0"/>
              <a:t> Warmte komt vrij door splitsing uraniumkernen</a:t>
            </a:r>
          </a:p>
          <a:p>
            <a:pPr marL="1714500" lvl="2" indent="-342900">
              <a:buFont typeface="Arial" panose="020B0604020202020204" pitchFamily="34" charset="0"/>
              <a:buChar char="•"/>
            </a:pPr>
            <a:r>
              <a:rPr lang="nl-NL" sz="2400" dirty="0"/>
              <a:t> Water primaire kring wordt opgewarmd tot t = 300° of meer</a:t>
            </a:r>
          </a:p>
          <a:p>
            <a:pPr marL="1714500" lvl="2" indent="-342900">
              <a:buFont typeface="Arial" panose="020B0604020202020204" pitchFamily="34" charset="0"/>
              <a:buChar char="•"/>
            </a:pPr>
            <a:r>
              <a:rPr lang="nl-NL" sz="2400" dirty="0"/>
              <a:t> Kookt niet door hoge druk vanuit drukregelvat </a:t>
            </a:r>
          </a:p>
          <a:p>
            <a:pPr marL="1028700" lvl="1" indent="-342900">
              <a:buFont typeface="Arial" panose="020B0604020202020204" pitchFamily="34" charset="0"/>
              <a:buChar char="•"/>
            </a:pPr>
            <a:r>
              <a:rPr lang="nl-NL" sz="2800" dirty="0"/>
              <a:t> Water primaire kring naar warmtewisselaar (= stoomgenerator)</a:t>
            </a:r>
          </a:p>
          <a:p>
            <a:pPr marL="1714500" lvl="2" indent="-342900">
              <a:buFont typeface="Arial" panose="020B0604020202020204" pitchFamily="34" charset="0"/>
              <a:buChar char="•"/>
            </a:pPr>
            <a:r>
              <a:rPr lang="nl-NL" sz="2400" dirty="0"/>
              <a:t> Water circuleert door de warmtewisselaar en geeft warmte af aan het water van de secundaire kring in de stroomgenerator</a:t>
            </a:r>
          </a:p>
          <a:p>
            <a:pPr marL="1714500" lvl="2" indent="-342900">
              <a:buFont typeface="Arial" panose="020B0604020202020204" pitchFamily="34" charset="0"/>
              <a:buChar char="•"/>
            </a:pPr>
            <a:r>
              <a:rPr lang="nl-NL" sz="2400" dirty="0"/>
              <a:t> Water primaire kring stroomt terug naar de reactor</a:t>
            </a:r>
          </a:p>
          <a:p>
            <a:pPr marL="1028700" lvl="1" indent="-342900">
              <a:buFont typeface="Arial" panose="020B0604020202020204" pitchFamily="34" charset="0"/>
              <a:buChar char="•"/>
            </a:pPr>
            <a:r>
              <a:rPr lang="nl-NL" sz="2800" dirty="0"/>
              <a:t> Water secundaire kring zal opwarmen en omvormen naar stoom</a:t>
            </a:r>
          </a:p>
          <a:p>
            <a:pPr marL="1028700" lvl="1" indent="-342900">
              <a:buFont typeface="Arial" panose="020B0604020202020204" pitchFamily="34" charset="0"/>
              <a:buChar char="•"/>
            </a:pPr>
            <a:r>
              <a:rPr lang="nl-NL" sz="2800" dirty="0"/>
              <a:t> Diezelfde stoom (onder hoge druk) drijft één of meerdere turbines aan</a:t>
            </a:r>
          </a:p>
          <a:p>
            <a:pPr marL="1028700" lvl="1" indent="-342900">
              <a:buFont typeface="Arial" panose="020B0604020202020204" pitchFamily="34" charset="0"/>
              <a:buChar char="•"/>
            </a:pPr>
            <a:r>
              <a:rPr lang="nl-NL" sz="2800" dirty="0"/>
              <a:t> Turbine bestaat uit </a:t>
            </a:r>
          </a:p>
          <a:p>
            <a:pPr marL="1714500" lvl="2" indent="-342900">
              <a:buFont typeface="Arial" panose="020B0604020202020204" pitchFamily="34" charset="0"/>
              <a:buChar char="•"/>
            </a:pPr>
            <a:r>
              <a:rPr lang="nl-NL" sz="2400" dirty="0"/>
              <a:t>een hogedruklichaam (60 bar naar 10 bar)</a:t>
            </a:r>
          </a:p>
          <a:p>
            <a:pPr marL="1714500" lvl="2" indent="-342900">
              <a:buFont typeface="Arial" panose="020B0604020202020204" pitchFamily="34" charset="0"/>
              <a:buChar char="•"/>
            </a:pPr>
            <a:r>
              <a:rPr lang="nl-NL" sz="2400" dirty="0"/>
              <a:t>Meerdere lagedruklichamen (10 bar naar 0.05 bar)</a:t>
            </a:r>
          </a:p>
          <a:p>
            <a:pPr marL="1028700" lvl="1" indent="-342900">
              <a:buFont typeface="Arial" panose="020B0604020202020204" pitchFamily="34" charset="0"/>
              <a:buChar char="•"/>
            </a:pPr>
            <a:r>
              <a:rPr lang="nl-NL" sz="2400" dirty="0"/>
              <a:t> </a:t>
            </a:r>
            <a:r>
              <a:rPr lang="nl-NL" sz="2800" dirty="0" err="1"/>
              <a:t>Alternator</a:t>
            </a:r>
            <a:r>
              <a:rPr lang="nl-NL" sz="2800" dirty="0"/>
              <a:t> zorgt voor elektriciteitsproductie</a:t>
            </a:r>
          </a:p>
          <a:p>
            <a:endParaRPr lang="en-US" dirty="0"/>
          </a:p>
        </p:txBody>
      </p:sp>
      <p:sp>
        <p:nvSpPr>
          <p:cNvPr id="3" name="Title 2">
            <a:extLst>
              <a:ext uri="{FF2B5EF4-FFF2-40B4-BE49-F238E27FC236}">
                <a16:creationId xmlns:a16="http://schemas.microsoft.com/office/drawing/2014/main" id="{39AB44C6-3DB6-BD3E-23C6-2FE15D0D464F}"/>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E155897C-712B-C935-01BE-0ABB35BEEB9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F090899-859F-A209-DD98-9F06FCD16699}"/>
              </a:ext>
            </a:extLst>
          </p:cNvPr>
          <p:cNvSpPr>
            <a:spLocks noGrp="1"/>
          </p:cNvSpPr>
          <p:nvPr>
            <p:ph type="sldNum" sz="quarter" idx="4"/>
          </p:nvPr>
        </p:nvSpPr>
        <p:spPr/>
        <p:txBody>
          <a:bodyPr/>
          <a:lstStyle/>
          <a:p>
            <a:fld id="{B7527A74-2D87-4307-9531-5A57D9647EEB}" type="slidenum">
              <a:rPr lang="nl-BE" smtClean="0"/>
              <a:pPr/>
              <a:t>23</a:t>
            </a:fld>
            <a:endParaRPr lang="nl-BE" dirty="0"/>
          </a:p>
        </p:txBody>
      </p:sp>
      <p:pic>
        <p:nvPicPr>
          <p:cNvPr id="6" name="Afbeelding 11">
            <a:extLst>
              <a:ext uri="{FF2B5EF4-FFF2-40B4-BE49-F238E27FC236}">
                <a16:creationId xmlns:a16="http://schemas.microsoft.com/office/drawing/2014/main" id="{58A7EE27-8C7B-BA24-2958-F795E49FBE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19454" y="432595"/>
            <a:ext cx="6247015" cy="3700483"/>
          </a:xfrm>
          <a:prstGeom prst="rect">
            <a:avLst/>
          </a:prstGeom>
          <a:noFill/>
          <a:ln>
            <a:noFill/>
          </a:ln>
        </p:spPr>
      </p:pic>
      <p:pic>
        <p:nvPicPr>
          <p:cNvPr id="7" name="Afbeelding 12" descr="http://www.stoomturbine.nl/foto_siemens/07.jpg">
            <a:extLst>
              <a:ext uri="{FF2B5EF4-FFF2-40B4-BE49-F238E27FC236}">
                <a16:creationId xmlns:a16="http://schemas.microsoft.com/office/drawing/2014/main" id="{419B21B1-499F-9A0B-7C9C-2A17798B085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20800" y="6187440"/>
            <a:ext cx="3553521" cy="2727959"/>
          </a:xfrm>
          <a:prstGeom prst="rect">
            <a:avLst/>
          </a:prstGeom>
          <a:noFill/>
          <a:ln>
            <a:noFill/>
          </a:ln>
        </p:spPr>
      </p:pic>
    </p:spTree>
    <p:extLst>
      <p:ext uri="{BB962C8B-B14F-4D97-AF65-F5344CB8AC3E}">
        <p14:creationId xmlns:p14="http://schemas.microsoft.com/office/powerpoint/2010/main" val="452701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F07FE7-D106-1DF0-E697-CA59A29CE894}"/>
              </a:ext>
            </a:extLst>
          </p:cNvPr>
          <p:cNvSpPr>
            <a:spLocks noGrp="1"/>
          </p:cNvSpPr>
          <p:nvPr>
            <p:ph type="body" sz="quarter" idx="17"/>
          </p:nvPr>
        </p:nvSpPr>
        <p:spPr/>
        <p:txBody>
          <a:bodyPr/>
          <a:lstStyle/>
          <a:p>
            <a:r>
              <a:rPr lang="nl-NL" sz="3200" dirty="0"/>
              <a:t>Werking</a:t>
            </a:r>
          </a:p>
          <a:p>
            <a:pPr marL="1143000" lvl="1" indent="-457200">
              <a:buFont typeface="Arial" panose="020B0604020202020204" pitchFamily="34" charset="0"/>
              <a:buChar char="•"/>
            </a:pPr>
            <a:r>
              <a:rPr lang="nl-NL" sz="2800" dirty="0"/>
              <a:t> </a:t>
            </a:r>
            <a:r>
              <a:rPr lang="nl-NL" sz="2800" dirty="0" err="1"/>
              <a:t>Alternator</a:t>
            </a:r>
            <a:r>
              <a:rPr lang="nl-NL" sz="2800" dirty="0"/>
              <a:t> bestaat uit een rotor en stator</a:t>
            </a:r>
          </a:p>
          <a:p>
            <a:pPr marL="1828800" lvl="2" indent="-457200">
              <a:buFont typeface="Arial" panose="020B0604020202020204" pitchFamily="34" charset="0"/>
              <a:buChar char="•"/>
            </a:pPr>
            <a:r>
              <a:rPr lang="nl-NL" sz="2400" dirty="0"/>
              <a:t>Rotor is een elektromagneet die door gelijkstroom wordt bekrachtigd.</a:t>
            </a:r>
          </a:p>
          <a:p>
            <a:pPr marL="1828800" lvl="2" indent="-457200">
              <a:buFont typeface="Arial" panose="020B0604020202020204" pitchFamily="34" charset="0"/>
              <a:buChar char="•"/>
            </a:pPr>
            <a:r>
              <a:rPr lang="nl-NL" sz="2400" dirty="0"/>
              <a:t>Stator bestaat uit vaste cilinder met koperen wikkelingen</a:t>
            </a:r>
          </a:p>
          <a:p>
            <a:pPr marL="1828800" lvl="2" indent="-457200">
              <a:buFont typeface="Arial" panose="020B0604020202020204" pitchFamily="34" charset="0"/>
              <a:buChar char="•"/>
            </a:pPr>
            <a:endParaRPr lang="nl-NL" sz="2800" dirty="0"/>
          </a:p>
          <a:p>
            <a:pPr marL="1143000" lvl="1" indent="-457200">
              <a:buFont typeface="Arial" panose="020B0604020202020204" pitchFamily="34" charset="0"/>
              <a:buChar char="•"/>
            </a:pPr>
            <a:r>
              <a:rPr lang="nl-NL" sz="2800" dirty="0"/>
              <a:t> Driefasige wisselstroom wordt opgewekt en getransporteerd via transformatoren naar de verbruikers</a:t>
            </a:r>
          </a:p>
          <a:p>
            <a:pPr marL="1143000" lvl="1" indent="-457200">
              <a:buFont typeface="Arial" panose="020B0604020202020204" pitchFamily="34" charset="0"/>
              <a:buChar char="•"/>
            </a:pPr>
            <a:r>
              <a:rPr lang="nl-NL" sz="2800" dirty="0"/>
              <a:t> In de condensor zal de stoom die van de turbine komt terug afgekoeld worden tot water door een </a:t>
            </a:r>
            <a:br>
              <a:rPr lang="nl-NL" sz="2800" dirty="0"/>
            </a:br>
            <a:r>
              <a:rPr lang="nl-NL" sz="2800" dirty="0"/>
              <a:t> derde gesloten watercircuit (tertiair circuit)</a:t>
            </a:r>
          </a:p>
          <a:p>
            <a:pPr marL="1143000" lvl="1" indent="-457200">
              <a:buFont typeface="Arial" panose="020B0604020202020204" pitchFamily="34" charset="0"/>
              <a:buChar char="•"/>
            </a:pPr>
            <a:r>
              <a:rPr lang="nl-NL" sz="2800" dirty="0"/>
              <a:t> Koelwater wordt opgewarmd en afgeleid naar koeltoren, door contact met opstijgende lucht zal dit </a:t>
            </a:r>
            <a:br>
              <a:rPr lang="nl-NL" sz="2800" dirty="0"/>
            </a:br>
            <a:r>
              <a:rPr lang="nl-NL" sz="2800" dirty="0"/>
              <a:t> afgekoeld worden</a:t>
            </a:r>
          </a:p>
          <a:p>
            <a:pPr marL="1143000" lvl="1" indent="-457200">
              <a:buFont typeface="Arial" panose="020B0604020202020204" pitchFamily="34" charset="0"/>
              <a:buChar char="•"/>
            </a:pPr>
            <a:r>
              <a:rPr lang="nl-NL" sz="2800" dirty="0"/>
              <a:t> Amper 1,5% van het water verdampt (damp boven koeltoren)</a:t>
            </a:r>
          </a:p>
          <a:p>
            <a:endParaRPr lang="en-US" dirty="0"/>
          </a:p>
        </p:txBody>
      </p:sp>
      <p:sp>
        <p:nvSpPr>
          <p:cNvPr id="3" name="Title 2">
            <a:extLst>
              <a:ext uri="{FF2B5EF4-FFF2-40B4-BE49-F238E27FC236}">
                <a16:creationId xmlns:a16="http://schemas.microsoft.com/office/drawing/2014/main" id="{069B08F7-96B7-E756-810D-4251F220875A}"/>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D95C8615-B930-0A6F-70C4-27707A331A7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4B3B335E-A5A2-052E-61CE-69DA86E487F5}"/>
              </a:ext>
            </a:extLst>
          </p:cNvPr>
          <p:cNvSpPr>
            <a:spLocks noGrp="1"/>
          </p:cNvSpPr>
          <p:nvPr>
            <p:ph type="sldNum" sz="quarter" idx="4"/>
          </p:nvPr>
        </p:nvSpPr>
        <p:spPr/>
        <p:txBody>
          <a:bodyPr/>
          <a:lstStyle/>
          <a:p>
            <a:fld id="{B7527A74-2D87-4307-9531-5A57D9647EEB}" type="slidenum">
              <a:rPr lang="nl-BE" smtClean="0"/>
              <a:pPr/>
              <a:t>24</a:t>
            </a:fld>
            <a:endParaRPr lang="nl-BE" dirty="0"/>
          </a:p>
        </p:txBody>
      </p:sp>
      <p:pic>
        <p:nvPicPr>
          <p:cNvPr id="6" name="Afbeelding 6">
            <a:extLst>
              <a:ext uri="{FF2B5EF4-FFF2-40B4-BE49-F238E27FC236}">
                <a16:creationId xmlns:a16="http://schemas.microsoft.com/office/drawing/2014/main" id="{74A94B05-8616-DF66-BF7D-0B464B58BA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50968" y="148739"/>
            <a:ext cx="6737032" cy="3493621"/>
          </a:xfrm>
          <a:prstGeom prst="rect">
            <a:avLst/>
          </a:prstGeom>
          <a:noFill/>
          <a:ln>
            <a:noFill/>
          </a:ln>
        </p:spPr>
      </p:pic>
      <p:pic>
        <p:nvPicPr>
          <p:cNvPr id="7" name="Picture 2" descr="http://static1.hln.be/static/photo/2012/4/16/9/20120827165648/media_xl_5113854.jpg">
            <a:extLst>
              <a:ext uri="{FF2B5EF4-FFF2-40B4-BE49-F238E27FC236}">
                <a16:creationId xmlns:a16="http://schemas.microsoft.com/office/drawing/2014/main" id="{142C19F5-4932-8946-A174-1C30100817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88"/>
          <a:stretch/>
        </p:blipFill>
        <p:spPr bwMode="auto">
          <a:xfrm>
            <a:off x="11550968" y="6881153"/>
            <a:ext cx="3526417" cy="297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96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D1D4AA-515A-9CB0-44EB-ECD4DCD03C12}"/>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Pro &amp; contra</a:t>
            </a:r>
          </a:p>
          <a:p>
            <a:pPr marL="1028700" lvl="1" indent="-342900">
              <a:buFont typeface="Arial" panose="020B0604020202020204" pitchFamily="34" charset="0"/>
              <a:buChar char="•"/>
            </a:pPr>
            <a:r>
              <a:rPr lang="nl-NL" sz="2800" dirty="0"/>
              <a:t>Voordelen:</a:t>
            </a:r>
          </a:p>
          <a:p>
            <a:pPr marL="1657350" lvl="2" indent="-285750">
              <a:buFont typeface="Arial" panose="020B0604020202020204" pitchFamily="34" charset="0"/>
              <a:buChar char="•"/>
            </a:pPr>
            <a:r>
              <a:rPr lang="nl-NL" sz="2400" dirty="0"/>
              <a:t>Continue elektriciteitsproductie (24/24)</a:t>
            </a:r>
          </a:p>
          <a:p>
            <a:pPr marL="1657350" lvl="2" indent="-285750">
              <a:buFont typeface="Arial" panose="020B0604020202020204" pitchFamily="34" charset="0"/>
              <a:buChar char="•"/>
            </a:pPr>
            <a:r>
              <a:rPr lang="nl-NL" sz="2400" dirty="0"/>
              <a:t>Niet afhankelijk van eindige fossiele brandstoffen</a:t>
            </a:r>
          </a:p>
          <a:p>
            <a:pPr marL="1657350" lvl="2" indent="-285750">
              <a:buFont typeface="Arial" panose="020B0604020202020204" pitchFamily="34" charset="0"/>
              <a:buChar char="•"/>
            </a:pPr>
            <a:r>
              <a:rPr lang="nl-NL" sz="2400" dirty="0"/>
              <a:t>1 van de goedkoopste manieren om elektriciteit te produceren</a:t>
            </a:r>
          </a:p>
          <a:p>
            <a:pPr marL="1657350" lvl="2" indent="-285750">
              <a:buFont typeface="Arial" panose="020B0604020202020204" pitchFamily="34" charset="0"/>
              <a:buChar char="•"/>
            </a:pPr>
            <a:r>
              <a:rPr lang="nl-NL" sz="2400" dirty="0"/>
              <a:t>Geen CO² uitstoot !</a:t>
            </a:r>
          </a:p>
          <a:p>
            <a:pPr marL="1657350" lvl="2" indent="-285750">
              <a:buFont typeface="Arial" panose="020B0604020202020204" pitchFamily="34" charset="0"/>
              <a:buChar char="•"/>
            </a:pPr>
            <a:r>
              <a:rPr lang="nl-NL" sz="2400" dirty="0"/>
              <a:t>Grote reserves Uranium, veel productie met weinig uranium mogelijk</a:t>
            </a:r>
          </a:p>
          <a:p>
            <a:pPr marL="1028700" lvl="1" indent="-342900">
              <a:buFont typeface="Arial" panose="020B0604020202020204" pitchFamily="34" charset="0"/>
              <a:buChar char="•"/>
            </a:pPr>
            <a:r>
              <a:rPr lang="nl-NL" sz="2800" dirty="0"/>
              <a:t>Nadelen:</a:t>
            </a:r>
          </a:p>
          <a:p>
            <a:pPr marL="1657350" lvl="2" indent="-285750">
              <a:buFont typeface="Arial" panose="020B0604020202020204" pitchFamily="34" charset="0"/>
              <a:buChar char="•"/>
            </a:pPr>
            <a:r>
              <a:rPr lang="nl-NL" sz="2400" dirty="0"/>
              <a:t>Niet flexibel (trage opstart en niet snel regelbaar)</a:t>
            </a:r>
          </a:p>
          <a:p>
            <a:pPr marL="1657350" lvl="2" indent="-285750">
              <a:buFont typeface="Arial" panose="020B0604020202020204" pitchFamily="34" charset="0"/>
              <a:buChar char="•"/>
            </a:pPr>
            <a:r>
              <a:rPr lang="nl-NL" sz="2400" dirty="0"/>
              <a:t>Radioactief afval</a:t>
            </a:r>
          </a:p>
          <a:p>
            <a:pPr marL="1657350" lvl="2" indent="-285750">
              <a:buFont typeface="Arial" panose="020B0604020202020204" pitchFamily="34" charset="0"/>
              <a:buChar char="•"/>
            </a:pPr>
            <a:r>
              <a:rPr lang="nl-NL" sz="2400" dirty="0"/>
              <a:t>Laag rendement (30 à 36% elektrische output)</a:t>
            </a:r>
          </a:p>
          <a:p>
            <a:endParaRPr lang="en-US" dirty="0"/>
          </a:p>
        </p:txBody>
      </p:sp>
      <p:sp>
        <p:nvSpPr>
          <p:cNvPr id="3" name="Title 2">
            <a:extLst>
              <a:ext uri="{FF2B5EF4-FFF2-40B4-BE49-F238E27FC236}">
                <a16:creationId xmlns:a16="http://schemas.microsoft.com/office/drawing/2014/main" id="{A8B1B6B5-E0AB-8B9B-5574-87E587C78BD0}"/>
              </a:ext>
            </a:extLst>
          </p:cNvPr>
          <p:cNvSpPr>
            <a:spLocks noGrp="1"/>
          </p:cNvSpPr>
          <p:nvPr>
            <p:ph type="title"/>
          </p:nvPr>
        </p:nvSpPr>
        <p:spPr/>
        <p:txBody>
          <a:bodyPr/>
          <a:lstStyle/>
          <a:p>
            <a:r>
              <a:rPr lang="en-US" dirty="0" err="1"/>
              <a:t>Centrales</a:t>
            </a:r>
            <a:r>
              <a:rPr lang="en-US" dirty="0"/>
              <a:t> – </a:t>
            </a:r>
            <a:r>
              <a:rPr lang="en-US" dirty="0" err="1"/>
              <a:t>kerncentrales</a:t>
            </a:r>
            <a:r>
              <a:rPr lang="en-US" dirty="0"/>
              <a:t> </a:t>
            </a:r>
          </a:p>
        </p:txBody>
      </p:sp>
      <p:sp>
        <p:nvSpPr>
          <p:cNvPr id="4" name="Date Placeholder 3">
            <a:extLst>
              <a:ext uri="{FF2B5EF4-FFF2-40B4-BE49-F238E27FC236}">
                <a16:creationId xmlns:a16="http://schemas.microsoft.com/office/drawing/2014/main" id="{F3384229-B167-F945-C8E0-2610A25835A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4B210B5-E160-824E-B9B3-EE89D1034238}"/>
              </a:ext>
            </a:extLst>
          </p:cNvPr>
          <p:cNvSpPr>
            <a:spLocks noGrp="1"/>
          </p:cNvSpPr>
          <p:nvPr>
            <p:ph type="sldNum" sz="quarter" idx="4"/>
          </p:nvPr>
        </p:nvSpPr>
        <p:spPr/>
        <p:txBody>
          <a:bodyPr/>
          <a:lstStyle/>
          <a:p>
            <a:fld id="{B7527A74-2D87-4307-9531-5A57D9647EEB}" type="slidenum">
              <a:rPr lang="nl-BE" smtClean="0"/>
              <a:pPr/>
              <a:t>25</a:t>
            </a:fld>
            <a:endParaRPr lang="nl-BE" dirty="0"/>
          </a:p>
        </p:txBody>
      </p:sp>
      <p:pic>
        <p:nvPicPr>
          <p:cNvPr id="6" name="Afbeelding 6">
            <a:extLst>
              <a:ext uri="{FF2B5EF4-FFF2-40B4-BE49-F238E27FC236}">
                <a16:creationId xmlns:a16="http://schemas.microsoft.com/office/drawing/2014/main" id="{60D1B9FE-EC8A-D59A-6CFC-6133E93EA8F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59917" y="228600"/>
            <a:ext cx="5194753" cy="2895599"/>
          </a:xfrm>
          <a:prstGeom prst="rect">
            <a:avLst/>
          </a:prstGeom>
          <a:noFill/>
          <a:ln>
            <a:noFill/>
          </a:ln>
        </p:spPr>
      </p:pic>
      <p:pic>
        <p:nvPicPr>
          <p:cNvPr id="7" name="Picture 2" descr="http://www.refdag.nl/polopoly_fs/co2_fotolia_1_513458%21image/2125283841.jpg">
            <a:extLst>
              <a:ext uri="{FF2B5EF4-FFF2-40B4-BE49-F238E27FC236}">
                <a16:creationId xmlns:a16="http://schemas.microsoft.com/office/drawing/2014/main" id="{B57596DC-587F-88F2-C8AC-F13CFFCFB2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49458" y="6381300"/>
            <a:ext cx="3088862" cy="24247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pbs.twimg.com/media/CNj9MHjUsAA-4qt.jpg:large">
            <a:extLst>
              <a:ext uri="{FF2B5EF4-FFF2-40B4-BE49-F238E27FC236}">
                <a16:creationId xmlns:a16="http://schemas.microsoft.com/office/drawing/2014/main" id="{DC84F1A0-BFF5-BC2A-2E57-D9222FFCF2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58037" y="3624858"/>
            <a:ext cx="3413763" cy="2500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59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b="1" dirty="0">
                <a:solidFill>
                  <a:srgbClr val="B4E1D6"/>
                </a:solidFill>
              </a:rPr>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b="1" dirty="0">
                <a:solidFill>
                  <a:srgbClr val="B4E1D6"/>
                </a:solidFill>
              </a:rPr>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26</a:t>
            </a:fld>
            <a:endParaRPr lang="nl-BE" dirty="0"/>
          </a:p>
        </p:txBody>
      </p:sp>
    </p:spTree>
    <p:extLst>
      <p:ext uri="{BB962C8B-B14F-4D97-AF65-F5344CB8AC3E}">
        <p14:creationId xmlns:p14="http://schemas.microsoft.com/office/powerpoint/2010/main" val="1466554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D1D4AA-515A-9CB0-44EB-ECD4DCD03C12}"/>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Gevoed van fossiele grondstoffen zoals kolen, aardolie of gas</a:t>
            </a:r>
          </a:p>
          <a:p>
            <a:pPr marL="1143000" lvl="1" indent="-457200">
              <a:buFont typeface="Arial" panose="020B0604020202020204" pitchFamily="34" charset="0"/>
              <a:buChar char="•"/>
            </a:pPr>
            <a:r>
              <a:rPr lang="nl-NL" sz="2800" dirty="0"/>
              <a:t>Ook mogelijk met biomassa (CO²-neutraal)</a:t>
            </a:r>
          </a:p>
          <a:p>
            <a:pPr lvl="1"/>
            <a:endParaRPr lang="nl-NL" sz="3200" dirty="0"/>
          </a:p>
          <a:p>
            <a:pPr lvl="1"/>
            <a:endParaRPr lang="nl-NL" sz="3200" dirty="0"/>
          </a:p>
          <a:p>
            <a:pPr lvl="1"/>
            <a:endParaRPr lang="nl-NL" sz="3200" dirty="0"/>
          </a:p>
          <a:p>
            <a:pPr lvl="1"/>
            <a:endParaRPr lang="nl-NL" sz="3200" dirty="0"/>
          </a:p>
          <a:p>
            <a:pPr lvl="1"/>
            <a:endParaRPr lang="nl-NL" sz="3200" dirty="0"/>
          </a:p>
          <a:p>
            <a:pPr lvl="1"/>
            <a:endParaRPr lang="nl-NL" sz="3200" dirty="0"/>
          </a:p>
          <a:p>
            <a:pPr lvl="1"/>
            <a:endParaRPr lang="nl-NL" sz="3200" dirty="0"/>
          </a:p>
          <a:p>
            <a:pPr marL="342900" indent="-342900">
              <a:buFont typeface="Arial" panose="020B0604020202020204" pitchFamily="34" charset="0"/>
              <a:buChar char="•"/>
            </a:pPr>
            <a:endParaRPr lang="nl-NL" sz="3200" dirty="0"/>
          </a:p>
          <a:p>
            <a:pPr marL="342900" indent="-342900">
              <a:buFont typeface="Arial" panose="020B0604020202020204" pitchFamily="34" charset="0"/>
              <a:buChar char="•"/>
            </a:pPr>
            <a:r>
              <a:rPr lang="nl-NL" sz="3200" dirty="0"/>
              <a:t>Oudste centrale in het energielandschap van België</a:t>
            </a:r>
          </a:p>
          <a:p>
            <a:pPr marL="1143000" lvl="1" indent="-457200">
              <a:buFont typeface="Arial" panose="020B0604020202020204" pitchFamily="34" charset="0"/>
              <a:buChar char="•"/>
            </a:pPr>
            <a:r>
              <a:rPr lang="nl-NL" sz="2800" dirty="0"/>
              <a:t>Basis van andere centrales</a:t>
            </a:r>
          </a:p>
          <a:p>
            <a:endParaRPr lang="en-US" sz="3200" dirty="0"/>
          </a:p>
        </p:txBody>
      </p:sp>
      <p:sp>
        <p:nvSpPr>
          <p:cNvPr id="3" name="Title 2">
            <a:extLst>
              <a:ext uri="{FF2B5EF4-FFF2-40B4-BE49-F238E27FC236}">
                <a16:creationId xmlns:a16="http://schemas.microsoft.com/office/drawing/2014/main" id="{A8B1B6B5-E0AB-8B9B-5574-87E587C78BD0}"/>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F3384229-B167-F945-C8E0-2610A25835A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4B210B5-E160-824E-B9B3-EE89D1034238}"/>
              </a:ext>
            </a:extLst>
          </p:cNvPr>
          <p:cNvSpPr>
            <a:spLocks noGrp="1"/>
          </p:cNvSpPr>
          <p:nvPr>
            <p:ph type="sldNum" sz="quarter" idx="4"/>
          </p:nvPr>
        </p:nvSpPr>
        <p:spPr/>
        <p:txBody>
          <a:bodyPr/>
          <a:lstStyle/>
          <a:p>
            <a:fld id="{B7527A74-2D87-4307-9531-5A57D9647EEB}" type="slidenum">
              <a:rPr lang="nl-BE" smtClean="0"/>
              <a:pPr/>
              <a:t>27</a:t>
            </a:fld>
            <a:endParaRPr lang="nl-BE" dirty="0"/>
          </a:p>
        </p:txBody>
      </p:sp>
      <p:pic>
        <p:nvPicPr>
          <p:cNvPr id="9" name="Afbeelding 7">
            <a:extLst>
              <a:ext uri="{FF2B5EF4-FFF2-40B4-BE49-F238E27FC236}">
                <a16:creationId xmlns:a16="http://schemas.microsoft.com/office/drawing/2014/main" id="{ACD88E56-9182-93C2-0B82-2D3146551B74}"/>
              </a:ext>
            </a:extLst>
          </p:cNvPr>
          <p:cNvPicPr/>
          <p:nvPr/>
        </p:nvPicPr>
        <p:blipFill rotWithShape="1">
          <a:blip r:embed="rId3"/>
          <a:srcRect l="55939" t="36831" r="17653" b="29249"/>
          <a:stretch/>
        </p:blipFill>
        <p:spPr bwMode="auto">
          <a:xfrm>
            <a:off x="2689666" y="3749219"/>
            <a:ext cx="4305494" cy="291853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10" name="Tekstvak 10">
            <a:extLst>
              <a:ext uri="{FF2B5EF4-FFF2-40B4-BE49-F238E27FC236}">
                <a16:creationId xmlns:a16="http://schemas.microsoft.com/office/drawing/2014/main" id="{93FC243F-F798-9658-2122-EDE5C12169E1}"/>
              </a:ext>
            </a:extLst>
          </p:cNvPr>
          <p:cNvSpPr txBox="1"/>
          <p:nvPr/>
        </p:nvSpPr>
        <p:spPr>
          <a:xfrm>
            <a:off x="10408920" y="3749219"/>
            <a:ext cx="7604759" cy="3046988"/>
          </a:xfrm>
          <a:prstGeom prst="rect">
            <a:avLst/>
          </a:prstGeom>
          <a:noFill/>
        </p:spPr>
        <p:txBody>
          <a:bodyPr wrap="square" rtlCol="0">
            <a:spAutoFit/>
          </a:bodyPr>
          <a:lstStyle/>
          <a:p>
            <a:pPr algn="ctr"/>
            <a:br>
              <a:rPr lang="nl-NL" sz="2400" dirty="0"/>
            </a:br>
            <a:r>
              <a:rPr lang="nl-NL" sz="2400" dirty="0"/>
              <a:t>CO²-neutraal proces – draagt niet bij tot de klimaatopwarming van de aarde.</a:t>
            </a:r>
          </a:p>
          <a:p>
            <a:pPr algn="ctr"/>
            <a:endParaRPr lang="nl-NL" sz="2400" dirty="0"/>
          </a:p>
          <a:p>
            <a:pPr algn="ctr"/>
            <a:r>
              <a:rPr lang="nl-NL" sz="2400" dirty="0"/>
              <a:t>CO² die bij verbranding vrijkomt in de atmosfeer is gelijk aan de CO² die biomassa voor haar groei aan de lucht heeft onttrokken</a:t>
            </a:r>
          </a:p>
          <a:p>
            <a:endParaRPr lang="nl-BE" sz="2400" dirty="0"/>
          </a:p>
        </p:txBody>
      </p:sp>
    </p:spTree>
    <p:extLst>
      <p:ext uri="{BB962C8B-B14F-4D97-AF65-F5344CB8AC3E}">
        <p14:creationId xmlns:p14="http://schemas.microsoft.com/office/powerpoint/2010/main" val="3663302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p:txBody>
          <a:bodyPr/>
          <a:lstStyle/>
          <a:p>
            <a:r>
              <a:rPr lang="en-US" sz="3200" dirty="0" err="1"/>
              <a:t>Werking</a:t>
            </a:r>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28</a:t>
            </a:fld>
            <a:endParaRPr lang="nl-BE" dirty="0"/>
          </a:p>
        </p:txBody>
      </p:sp>
      <p:pic>
        <p:nvPicPr>
          <p:cNvPr id="6" name="Afbeelding 6">
            <a:extLst>
              <a:ext uri="{FF2B5EF4-FFF2-40B4-BE49-F238E27FC236}">
                <a16:creationId xmlns:a16="http://schemas.microsoft.com/office/drawing/2014/main" id="{EA342B1C-6BCC-B25E-A271-6B136EBFE73F}"/>
              </a:ext>
            </a:extLst>
          </p:cNvPr>
          <p:cNvPicPr/>
          <p:nvPr/>
        </p:nvPicPr>
        <p:blipFill rotWithShape="1">
          <a:blip r:embed="rId3"/>
          <a:srcRect l="28039" t="17433" r="26346" b="11479"/>
          <a:stretch/>
        </p:blipFill>
        <p:spPr bwMode="auto">
          <a:xfrm>
            <a:off x="4265004" y="1828799"/>
            <a:ext cx="9757991" cy="72542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317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p:txBody>
          <a:bodyPr/>
          <a:lstStyle/>
          <a:p>
            <a:r>
              <a:rPr lang="en-US" sz="3200" dirty="0" err="1"/>
              <a:t>Werking</a:t>
            </a:r>
            <a:r>
              <a:rPr lang="en-US" sz="3200" dirty="0"/>
              <a:t> (</a:t>
            </a:r>
            <a:r>
              <a:rPr lang="nl-NL" sz="3200" dirty="0" err="1"/>
              <a:t>Rankine</a:t>
            </a:r>
            <a:r>
              <a:rPr lang="nl-NL" sz="3200" dirty="0"/>
              <a:t>-cyclus principe)</a:t>
            </a:r>
          </a:p>
          <a:p>
            <a:pPr marL="1028700" lvl="1" indent="-342900">
              <a:buFont typeface="Arial" panose="020B0604020202020204" pitchFamily="34" charset="0"/>
              <a:buChar char="•"/>
            </a:pPr>
            <a:r>
              <a:rPr lang="nl-NL" sz="2800" b="1" dirty="0"/>
              <a:t>Verbranding van fossiele grondstoffen </a:t>
            </a:r>
            <a:r>
              <a:rPr lang="nl-NL" sz="2800" dirty="0"/>
              <a:t>in de stoomketel</a:t>
            </a:r>
          </a:p>
          <a:p>
            <a:pPr marL="1028700" lvl="1" indent="-342900">
              <a:buFont typeface="Arial" panose="020B0604020202020204" pitchFamily="34" charset="0"/>
              <a:buChar char="•"/>
            </a:pPr>
            <a:r>
              <a:rPr lang="nl-NL" sz="2800" b="1" dirty="0"/>
              <a:t> Hete rookgassen </a:t>
            </a:r>
            <a:r>
              <a:rPr lang="nl-NL" sz="2800" dirty="0"/>
              <a:t>en warmte van de vlammen </a:t>
            </a:r>
            <a:r>
              <a:rPr lang="nl-NL" sz="2800" b="1" dirty="0"/>
              <a:t>verhitten water </a:t>
            </a:r>
            <a:r>
              <a:rPr lang="nl-NL" sz="2800" dirty="0"/>
              <a:t>in het buizenstel in de </a:t>
            </a:r>
            <a:r>
              <a:rPr lang="nl-NL" sz="2800" b="1" dirty="0"/>
              <a:t>stoomketel</a:t>
            </a:r>
          </a:p>
          <a:p>
            <a:pPr marL="1714500" lvl="2" indent="-342900">
              <a:buFont typeface="Arial" panose="020B0604020202020204" pitchFamily="34" charset="0"/>
              <a:buChar char="•"/>
            </a:pPr>
            <a:r>
              <a:rPr lang="nl-NL" sz="2800" dirty="0"/>
              <a:t> </a:t>
            </a:r>
            <a:r>
              <a:rPr lang="nl-NL" sz="2400" dirty="0"/>
              <a:t>Water komt stoom  (hoge druk en temperatuur)</a:t>
            </a:r>
          </a:p>
          <a:p>
            <a:pPr marL="1714500" lvl="2" indent="-342900">
              <a:buFont typeface="Arial" panose="020B0604020202020204" pitchFamily="34" charset="0"/>
              <a:buChar char="•"/>
            </a:pPr>
            <a:r>
              <a:rPr lang="nl-NL" sz="2400" dirty="0"/>
              <a:t> Rookgassen ontsnappen via schoorsteen (zie verder)</a:t>
            </a:r>
          </a:p>
          <a:p>
            <a:pPr marL="1028700" lvl="1" indent="-342900">
              <a:buFont typeface="Arial" panose="020B0604020202020204" pitchFamily="34" charset="0"/>
              <a:buChar char="•"/>
            </a:pPr>
            <a:r>
              <a:rPr lang="nl-NL" sz="2800" dirty="0"/>
              <a:t> </a:t>
            </a:r>
            <a:r>
              <a:rPr lang="nl-NL" sz="2800" b="1" dirty="0"/>
              <a:t>Hete stoom  zal expanderen over de stoomturbine</a:t>
            </a:r>
          </a:p>
          <a:p>
            <a:pPr marL="1714500" lvl="2" indent="-342900">
              <a:buFont typeface="Arial" panose="020B0604020202020204" pitchFamily="34" charset="0"/>
              <a:buChar char="•"/>
            </a:pPr>
            <a:r>
              <a:rPr lang="nl-NL" sz="2800" dirty="0"/>
              <a:t> </a:t>
            </a:r>
            <a:r>
              <a:rPr lang="nl-NL" sz="2400" dirty="0"/>
              <a:t>Eerst over hogedrukturbine (druk en temperatuur dalen)</a:t>
            </a:r>
          </a:p>
          <a:p>
            <a:pPr marL="1028700" lvl="1" indent="-342900">
              <a:buFont typeface="Arial" panose="020B0604020202020204" pitchFamily="34" charset="0"/>
              <a:buChar char="•"/>
            </a:pPr>
            <a:r>
              <a:rPr lang="nl-NL" sz="2800" dirty="0"/>
              <a:t> </a:t>
            </a:r>
            <a:r>
              <a:rPr lang="nl-NL" sz="2800" b="1" dirty="0"/>
              <a:t>Stoom 2</a:t>
            </a:r>
            <a:r>
              <a:rPr lang="nl-NL" sz="2800" b="1" baseline="30000" dirty="0"/>
              <a:t>de</a:t>
            </a:r>
            <a:r>
              <a:rPr lang="nl-NL" sz="2800" b="1" dirty="0"/>
              <a:t> maal oververhitten door de </a:t>
            </a:r>
            <a:r>
              <a:rPr lang="nl-NL" sz="2800" b="1" dirty="0" err="1"/>
              <a:t>heroververhitter</a:t>
            </a:r>
            <a:r>
              <a:rPr lang="nl-NL" sz="2800" b="1" dirty="0"/>
              <a:t> </a:t>
            </a:r>
          </a:p>
          <a:p>
            <a:pPr marL="1714500" lvl="2" indent="-342900">
              <a:buFont typeface="Arial" panose="020B0604020202020204" pitchFamily="34" charset="0"/>
              <a:buChar char="•"/>
            </a:pPr>
            <a:r>
              <a:rPr lang="nl-NL" sz="2400" dirty="0"/>
              <a:t> Midden- en lagedrukturbine  worden aangedreven</a:t>
            </a:r>
          </a:p>
          <a:p>
            <a:pPr marL="1714500" lvl="2" indent="-342900">
              <a:buFont typeface="Arial" panose="020B0604020202020204" pitchFamily="34" charset="0"/>
              <a:buChar char="•"/>
            </a:pPr>
            <a:r>
              <a:rPr lang="nl-NL" sz="2400" dirty="0"/>
              <a:t> </a:t>
            </a:r>
            <a:r>
              <a:rPr lang="nl-NL" sz="2400" b="1" dirty="0"/>
              <a:t>Stoom condenseren tot water </a:t>
            </a:r>
            <a:r>
              <a:rPr lang="nl-NL" sz="2400" dirty="0"/>
              <a:t>dat terug naar de stoomketel gaat</a:t>
            </a:r>
          </a:p>
          <a:p>
            <a:pPr marL="2343150" lvl="3" indent="-285750">
              <a:buFont typeface="Arial" panose="020B0604020202020204" pitchFamily="34" charset="0"/>
              <a:buChar char="•"/>
            </a:pPr>
            <a:r>
              <a:rPr lang="nl-NL" sz="2400" dirty="0"/>
              <a:t> Meestal via condensor en koelwater </a:t>
            </a:r>
          </a:p>
          <a:p>
            <a:pPr marL="3028950" lvl="4" indent="-285750">
              <a:buFont typeface="Arial" panose="020B0604020202020204" pitchFamily="34" charset="0"/>
              <a:buChar char="•"/>
            </a:pPr>
            <a:r>
              <a:rPr lang="nl-NL" sz="2400" dirty="0"/>
              <a:t> Goed voor energetisch rendement van de centrale op te drijven (extra druk- en enthalpieval)</a:t>
            </a:r>
          </a:p>
          <a:p>
            <a:pPr marL="3028950" lvl="4" indent="-285750">
              <a:buFont typeface="Arial" panose="020B0604020202020204" pitchFamily="34" charset="0"/>
              <a:buChar char="•"/>
            </a:pPr>
            <a:r>
              <a:rPr lang="nl-NL" sz="2400" dirty="0"/>
              <a:t> Extra hoeveelheid mechanisch vermogen</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29</a:t>
            </a:fld>
            <a:endParaRPr lang="nl-BE" dirty="0"/>
          </a:p>
        </p:txBody>
      </p:sp>
      <p:pic>
        <p:nvPicPr>
          <p:cNvPr id="6" name="Afbeelding 5">
            <a:extLst>
              <a:ext uri="{FF2B5EF4-FFF2-40B4-BE49-F238E27FC236}">
                <a16:creationId xmlns:a16="http://schemas.microsoft.com/office/drawing/2014/main" id="{1D26FCEE-0F60-E6F4-8E17-9CD44352BE9B}"/>
              </a:ext>
            </a:extLst>
          </p:cNvPr>
          <p:cNvPicPr/>
          <p:nvPr/>
        </p:nvPicPr>
        <p:blipFill rotWithShape="1">
          <a:blip r:embed="rId2"/>
          <a:srcRect l="28039" t="17433" r="26346" b="8600"/>
          <a:stretch/>
        </p:blipFill>
        <p:spPr bwMode="auto">
          <a:xfrm>
            <a:off x="13345591" y="216766"/>
            <a:ext cx="4393769" cy="29074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710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050975-65EB-3FFF-902C-6F596ED8E52A}"/>
              </a:ext>
            </a:extLst>
          </p:cNvPr>
          <p:cNvSpPr>
            <a:spLocks noGrp="1"/>
          </p:cNvSpPr>
          <p:nvPr>
            <p:ph type="body" sz="quarter" idx="17"/>
          </p:nvPr>
        </p:nvSpPr>
        <p:spPr/>
        <p:txBody>
          <a:bodyPr/>
          <a:lstStyle/>
          <a:p>
            <a:pPr marL="457200" indent="-457200">
              <a:buFont typeface="Arial" panose="020B0604020202020204" pitchFamily="34" charset="0"/>
              <a:buChar char="•"/>
            </a:pPr>
            <a:r>
              <a:rPr lang="en-US" sz="2800" dirty="0" err="1"/>
              <a:t>Welke</a:t>
            </a:r>
            <a:r>
              <a:rPr lang="en-US" sz="2800" dirty="0"/>
              <a:t> </a:t>
            </a:r>
            <a:r>
              <a:rPr lang="en-US" sz="2800" dirty="0" err="1"/>
              <a:t>soort</a:t>
            </a:r>
            <a:r>
              <a:rPr lang="en-US" sz="2800" dirty="0"/>
              <a:t> </a:t>
            </a:r>
            <a:r>
              <a:rPr lang="en-US" sz="2800" dirty="0" err="1"/>
              <a:t>centrales</a:t>
            </a:r>
            <a:r>
              <a:rPr lang="en-US" sz="2800" dirty="0"/>
              <a:t> </a:t>
            </a:r>
            <a:r>
              <a:rPr lang="en-US" sz="2800" dirty="0" err="1"/>
              <a:t>bestaan</a:t>
            </a:r>
            <a:r>
              <a:rPr lang="en-US" sz="2800" dirty="0"/>
              <a:t> er in </a:t>
            </a:r>
            <a:r>
              <a:rPr lang="en-US" sz="2800" dirty="0" err="1"/>
              <a:t>België</a:t>
            </a:r>
            <a:r>
              <a:rPr lang="en-US" sz="2800" dirty="0"/>
              <a:t>?</a:t>
            </a:r>
          </a:p>
          <a:p>
            <a:pPr marL="457200" indent="-457200">
              <a:buFont typeface="Arial" panose="020B0604020202020204" pitchFamily="34" charset="0"/>
              <a:buChar char="•"/>
            </a:pPr>
            <a:r>
              <a:rPr lang="en-US" sz="2800" dirty="0"/>
              <a:t>Wat is de % </a:t>
            </a:r>
            <a:r>
              <a:rPr lang="en-US" sz="2800" dirty="0" err="1"/>
              <a:t>energieopbrengst</a:t>
            </a:r>
            <a:r>
              <a:rPr lang="en-US" sz="2800" dirty="0"/>
              <a:t>? </a:t>
            </a:r>
          </a:p>
          <a:p>
            <a:pPr marL="457200" indent="-457200">
              <a:buFont typeface="Arial" panose="020B0604020202020204" pitchFamily="34" charset="0"/>
              <a:buChar char="•"/>
            </a:pPr>
            <a:r>
              <a:rPr lang="en-US" sz="2800" dirty="0" err="1"/>
              <a:t>Kunnen</a:t>
            </a:r>
            <a:r>
              <a:rPr lang="en-US" sz="2800" dirty="0"/>
              <a:t> we de </a:t>
            </a:r>
            <a:r>
              <a:rPr lang="en-US" sz="2800" dirty="0" err="1"/>
              <a:t>gascentrales</a:t>
            </a:r>
            <a:r>
              <a:rPr lang="en-US" sz="2800" dirty="0"/>
              <a:t> </a:t>
            </a:r>
            <a:r>
              <a:rPr lang="en-US" sz="2800" dirty="0" err="1"/>
              <a:t>sluiten</a:t>
            </a:r>
            <a:r>
              <a:rPr lang="en-US" sz="2800" dirty="0"/>
              <a:t>?</a:t>
            </a:r>
          </a:p>
          <a:p>
            <a:pPr marL="1143000" lvl="1" indent="-457200">
              <a:buFont typeface="Arial" panose="020B0604020202020204" pitchFamily="34" charset="0"/>
              <a:buChar char="•"/>
            </a:pPr>
            <a:r>
              <a:rPr lang="en-US" sz="2800" dirty="0" err="1"/>
              <a:t>Zijn</a:t>
            </a:r>
            <a:r>
              <a:rPr lang="en-US" sz="2800" dirty="0"/>
              <a:t> er ‘</a:t>
            </a:r>
            <a:r>
              <a:rPr lang="en-US" sz="2800" dirty="0" err="1"/>
              <a:t>groenere</a:t>
            </a:r>
            <a:r>
              <a:rPr lang="en-US" sz="2800" dirty="0"/>
              <a:t>’ </a:t>
            </a:r>
            <a:r>
              <a:rPr lang="en-US" sz="2800" dirty="0" err="1"/>
              <a:t>alternatieven</a:t>
            </a:r>
            <a:r>
              <a:rPr lang="en-US" sz="2800" dirty="0"/>
              <a:t> dan gas </a:t>
            </a:r>
            <a:r>
              <a:rPr lang="en-US" sz="2800" dirty="0" err="1"/>
              <a:t>voor</a:t>
            </a:r>
            <a:r>
              <a:rPr lang="en-US" sz="2800" dirty="0"/>
              <a:t> </a:t>
            </a:r>
            <a:r>
              <a:rPr lang="en-US" sz="2800" dirty="0" err="1"/>
              <a:t>dit</a:t>
            </a:r>
            <a:r>
              <a:rPr lang="en-US" sz="2800" dirty="0"/>
              <a:t> type </a:t>
            </a:r>
            <a:r>
              <a:rPr lang="en-US" sz="2800" dirty="0" err="1"/>
              <a:t>centrales</a:t>
            </a:r>
            <a:r>
              <a:rPr lang="en-US" sz="2800" dirty="0"/>
              <a:t>?</a:t>
            </a:r>
            <a:r>
              <a:rPr lang="en-BE" sz="2800" dirty="0"/>
              <a:t> BIO-GAS</a:t>
            </a:r>
            <a:endParaRPr lang="en-US" sz="2800" dirty="0"/>
          </a:p>
          <a:p>
            <a:pPr marL="457200" indent="-457200">
              <a:buFont typeface="Arial" panose="020B0604020202020204" pitchFamily="34" charset="0"/>
              <a:buChar char="•"/>
            </a:pPr>
            <a:r>
              <a:rPr lang="en-US" sz="2800" dirty="0"/>
              <a:t>Kan </a:t>
            </a:r>
            <a:r>
              <a:rPr lang="en-US" sz="2800" dirty="0" err="1"/>
              <a:t>hernieuwbare</a:t>
            </a:r>
            <a:r>
              <a:rPr lang="en-US" sz="2800" dirty="0"/>
              <a:t> </a:t>
            </a:r>
            <a:r>
              <a:rPr lang="en-US" sz="2800" dirty="0" err="1"/>
              <a:t>energie</a:t>
            </a:r>
            <a:r>
              <a:rPr lang="en-US" sz="2800" dirty="0"/>
              <a:t> alle </a:t>
            </a:r>
            <a:r>
              <a:rPr lang="en-US" sz="2800" dirty="0" err="1"/>
              <a:t>andere</a:t>
            </a:r>
            <a:r>
              <a:rPr lang="en-US" sz="2800" dirty="0"/>
              <a:t> </a:t>
            </a:r>
            <a:r>
              <a:rPr lang="en-US" sz="2800" dirty="0" err="1"/>
              <a:t>vormen</a:t>
            </a:r>
            <a:r>
              <a:rPr lang="en-US" sz="2800" dirty="0"/>
              <a:t> </a:t>
            </a:r>
            <a:r>
              <a:rPr lang="en-US" sz="2800" dirty="0" err="1"/>
              <a:t>vervangen</a:t>
            </a:r>
            <a:r>
              <a:rPr lang="en-US" sz="2800" dirty="0"/>
              <a:t> in de </a:t>
            </a:r>
            <a:r>
              <a:rPr lang="en-US" sz="2800" dirty="0" err="1"/>
              <a:t>toekomst</a:t>
            </a:r>
            <a:r>
              <a:rPr lang="en-US" sz="2800" dirty="0"/>
              <a:t>?</a:t>
            </a:r>
          </a:p>
          <a:p>
            <a:pPr marL="457200" indent="-457200">
              <a:buFont typeface="Arial" panose="020B0604020202020204" pitchFamily="34" charset="0"/>
              <a:buChar char="•"/>
            </a:pPr>
            <a:r>
              <a:rPr lang="en-US" sz="2800" dirty="0"/>
              <a:t>Wat </a:t>
            </a:r>
            <a:r>
              <a:rPr lang="en-US" sz="2800" dirty="0" err="1"/>
              <a:t>verwacht</a:t>
            </a:r>
            <a:r>
              <a:rPr lang="en-US" sz="2800" dirty="0"/>
              <a:t> </a:t>
            </a:r>
            <a:r>
              <a:rPr lang="en-US" sz="2800" dirty="0" err="1"/>
              <a:t>jij</a:t>
            </a:r>
            <a:r>
              <a:rPr lang="en-US" sz="2800" dirty="0"/>
              <a:t> in de </a:t>
            </a:r>
            <a:r>
              <a:rPr lang="en-US" sz="2800" dirty="0" err="1"/>
              <a:t>toekomst</a:t>
            </a:r>
            <a:r>
              <a:rPr lang="en-US" sz="2800" dirty="0"/>
              <a:t> </a:t>
            </a:r>
            <a:r>
              <a:rPr lang="en-US" sz="2800" dirty="0" err="1"/>
              <a:t>als</a:t>
            </a:r>
            <a:r>
              <a:rPr lang="en-US" sz="2800" dirty="0"/>
              <a:t> het </a:t>
            </a:r>
            <a:r>
              <a:rPr lang="en-US" sz="2800" dirty="0" err="1"/>
              <a:t>gaat</a:t>
            </a:r>
            <a:r>
              <a:rPr lang="en-US" sz="2800" dirty="0"/>
              <a:t> over </a:t>
            </a:r>
            <a:r>
              <a:rPr lang="en-US" sz="2800" dirty="0" err="1"/>
              <a:t>energieopbrengst</a:t>
            </a:r>
            <a:r>
              <a:rPr lang="en-US" sz="2800" dirty="0"/>
              <a:t>?</a:t>
            </a:r>
          </a:p>
          <a:p>
            <a:pPr marL="457200" indent="-457200">
              <a:buFont typeface="Arial" panose="020B0604020202020204" pitchFamily="34" charset="0"/>
              <a:buChar char="•"/>
            </a:pPr>
            <a:r>
              <a:rPr lang="en-US" sz="2800" dirty="0" err="1"/>
              <a:t>Moeten</a:t>
            </a:r>
            <a:r>
              <a:rPr lang="en-US" sz="2800" dirty="0"/>
              <a:t> we:</a:t>
            </a:r>
          </a:p>
          <a:p>
            <a:pPr marL="1143000" lvl="1" indent="-457200">
              <a:buFont typeface="Arial" panose="020B0604020202020204" pitchFamily="34" charset="0"/>
              <a:buChar char="•"/>
            </a:pPr>
            <a:r>
              <a:rPr lang="en-US" sz="2800" dirty="0" err="1"/>
              <a:t>Kerncentrales</a:t>
            </a:r>
            <a:r>
              <a:rPr lang="en-US" sz="2800" dirty="0"/>
              <a:t> </a:t>
            </a:r>
            <a:r>
              <a:rPr lang="en-US" sz="2800" dirty="0" err="1"/>
              <a:t>sluiten</a:t>
            </a:r>
            <a:r>
              <a:rPr lang="en-US" sz="2800" dirty="0"/>
              <a:t>?</a:t>
            </a:r>
          </a:p>
          <a:p>
            <a:pPr marL="1143000" lvl="1" indent="-457200">
              <a:buFont typeface="Arial" panose="020B0604020202020204" pitchFamily="34" charset="0"/>
              <a:buChar char="•"/>
            </a:pPr>
            <a:r>
              <a:rPr lang="en-US" sz="2800" dirty="0"/>
              <a:t>Langer open </a:t>
            </a:r>
            <a:r>
              <a:rPr lang="en-US" sz="2800" dirty="0" err="1"/>
              <a:t>houden</a:t>
            </a:r>
            <a:r>
              <a:rPr lang="en-US" sz="2800" dirty="0"/>
              <a:t>?</a:t>
            </a:r>
          </a:p>
          <a:p>
            <a:pPr marL="1143000" lvl="1" indent="-457200">
              <a:buFont typeface="Arial" panose="020B0604020202020204" pitchFamily="34" charset="0"/>
              <a:buChar char="•"/>
            </a:pPr>
            <a:r>
              <a:rPr lang="en-US" sz="2800" dirty="0" err="1"/>
              <a:t>Nieuwe</a:t>
            </a:r>
            <a:r>
              <a:rPr lang="en-US" sz="2800" dirty="0"/>
              <a:t> </a:t>
            </a:r>
            <a:r>
              <a:rPr lang="en-US" sz="2800" dirty="0" err="1"/>
              <a:t>bouwen</a:t>
            </a:r>
            <a:r>
              <a:rPr lang="en-US" sz="2800" dirty="0"/>
              <a:t>?</a:t>
            </a:r>
          </a:p>
          <a:p>
            <a:pPr marL="1143000" lvl="1" indent="-457200">
              <a:buFont typeface="Arial" panose="020B0604020202020204" pitchFamily="34" charset="0"/>
              <a:buChar char="•"/>
            </a:pPr>
            <a:r>
              <a:rPr lang="en-US" sz="2800" dirty="0" err="1"/>
              <a:t>Niets</a:t>
            </a:r>
            <a:r>
              <a:rPr lang="en-US" sz="2800" dirty="0"/>
              <a:t> </a:t>
            </a:r>
            <a:r>
              <a:rPr lang="en-US" sz="2800" dirty="0" err="1"/>
              <a:t>doen</a:t>
            </a:r>
            <a:r>
              <a:rPr lang="en-US" sz="2800" dirty="0"/>
              <a:t>?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3200" dirty="0"/>
          </a:p>
        </p:txBody>
      </p:sp>
      <p:sp>
        <p:nvSpPr>
          <p:cNvPr id="3" name="Title 2">
            <a:extLst>
              <a:ext uri="{FF2B5EF4-FFF2-40B4-BE49-F238E27FC236}">
                <a16:creationId xmlns:a16="http://schemas.microsoft.com/office/drawing/2014/main" id="{0EEE0E02-FBFB-8CA8-C1EF-A23CF505548D}"/>
              </a:ext>
            </a:extLst>
          </p:cNvPr>
          <p:cNvSpPr>
            <a:spLocks noGrp="1"/>
          </p:cNvSpPr>
          <p:nvPr>
            <p:ph type="title"/>
          </p:nvPr>
        </p:nvSpPr>
        <p:spPr/>
        <p:txBody>
          <a:bodyPr/>
          <a:lstStyle/>
          <a:p>
            <a:r>
              <a:rPr lang="en-US" dirty="0" err="1"/>
              <a:t>Inleiding</a:t>
            </a:r>
            <a:r>
              <a:rPr lang="en-US" dirty="0"/>
              <a:t> – wat </a:t>
            </a:r>
            <a:r>
              <a:rPr lang="en-US" dirty="0" err="1"/>
              <a:t>denken</a:t>
            </a:r>
            <a:r>
              <a:rPr lang="en-US" dirty="0"/>
              <a:t> </a:t>
            </a:r>
            <a:r>
              <a:rPr lang="en-US" dirty="0" err="1"/>
              <a:t>jullie</a:t>
            </a:r>
            <a:r>
              <a:rPr lang="en-US" dirty="0"/>
              <a:t>?</a:t>
            </a:r>
          </a:p>
        </p:txBody>
      </p:sp>
      <p:sp>
        <p:nvSpPr>
          <p:cNvPr id="4" name="Date Placeholder 3">
            <a:extLst>
              <a:ext uri="{FF2B5EF4-FFF2-40B4-BE49-F238E27FC236}">
                <a16:creationId xmlns:a16="http://schemas.microsoft.com/office/drawing/2014/main" id="{5F59C2B7-782C-B131-2E50-A6572BF724D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BC5AF9D-BE9B-8FA1-428F-1119DB38893F}"/>
              </a:ext>
            </a:extLst>
          </p:cNvPr>
          <p:cNvSpPr>
            <a:spLocks noGrp="1"/>
          </p:cNvSpPr>
          <p:nvPr>
            <p:ph type="sldNum" sz="quarter" idx="4"/>
          </p:nvPr>
        </p:nvSpPr>
        <p:spPr/>
        <p:txBody>
          <a:bodyPr/>
          <a:lstStyle/>
          <a:p>
            <a:fld id="{B7527A74-2D87-4307-9531-5A57D9647EEB}" type="slidenum">
              <a:rPr lang="nl-BE" smtClean="0"/>
              <a:pPr/>
              <a:t>3</a:t>
            </a:fld>
            <a:endParaRPr lang="nl-BE" dirty="0"/>
          </a:p>
        </p:txBody>
      </p:sp>
    </p:spTree>
    <p:extLst>
      <p:ext uri="{BB962C8B-B14F-4D97-AF65-F5344CB8AC3E}">
        <p14:creationId xmlns:p14="http://schemas.microsoft.com/office/powerpoint/2010/main" val="4053406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p:txBody>
          <a:bodyPr/>
          <a:lstStyle/>
          <a:p>
            <a:r>
              <a:rPr lang="en-US" sz="3200" dirty="0" err="1"/>
              <a:t>Werking</a:t>
            </a:r>
            <a:endParaRPr lang="en-US" sz="3200" dirty="0"/>
          </a:p>
          <a:p>
            <a:pPr marL="1028700" lvl="1" indent="-342900">
              <a:buFont typeface="Arial" panose="020B0604020202020204" pitchFamily="34" charset="0"/>
              <a:buChar char="•"/>
            </a:pPr>
            <a:r>
              <a:rPr lang="nl-NL" sz="2800" dirty="0"/>
              <a:t>Stoom condenseren tot water dat terug naar de stoomketel gaat</a:t>
            </a:r>
          </a:p>
          <a:p>
            <a:pPr marL="2343150" lvl="3" indent="-285750">
              <a:buFont typeface="Arial" panose="020B0604020202020204" pitchFamily="34" charset="0"/>
              <a:buChar char="•"/>
            </a:pPr>
            <a:r>
              <a:rPr lang="nl-NL" sz="2400" dirty="0"/>
              <a:t>Meestal via condensor en koelwater </a:t>
            </a:r>
          </a:p>
          <a:p>
            <a:pPr marL="2343150" lvl="3" indent="-285750">
              <a:buFont typeface="Arial" panose="020B0604020202020204" pitchFamily="34" charset="0"/>
              <a:buChar char="•"/>
            </a:pPr>
            <a:r>
              <a:rPr lang="nl-NL" sz="2400" dirty="0"/>
              <a:t>Ook mogelijk om stoom te gebruiken bij hogere temperaturen en/of drukken om warmte te leveren voor een achterliggend proces.</a:t>
            </a:r>
          </a:p>
          <a:p>
            <a:pPr marL="3028950" lvl="4" indent="-285750">
              <a:buFont typeface="Arial" panose="020B0604020202020204" pitchFamily="34" charset="0"/>
              <a:buChar char="•"/>
            </a:pPr>
            <a:r>
              <a:rPr lang="nl-NL" sz="2400" dirty="0"/>
              <a:t>WKK-installatie of warmtenetwerk of uitbreiding naar STEG-centrale</a:t>
            </a:r>
          </a:p>
          <a:p>
            <a:pPr marL="1441450" lvl="5" indent="-371475"/>
            <a:r>
              <a:rPr lang="nl-NL" sz="2400" dirty="0"/>
              <a:t>Hoofdproduct warmte, bijproduct elektriciteit</a:t>
            </a:r>
          </a:p>
          <a:p>
            <a:pPr marL="2457450" lvl="5" indent="-171450"/>
            <a:endParaRPr lang="nl-NL" sz="2400" dirty="0"/>
          </a:p>
          <a:p>
            <a:pPr marL="1028700" lvl="1" indent="-342900">
              <a:buFont typeface="Arial" panose="020B0604020202020204" pitchFamily="34" charset="0"/>
              <a:buChar char="•"/>
            </a:pPr>
            <a:r>
              <a:rPr lang="nl-NL" sz="2800" dirty="0"/>
              <a:t> Hoge emissie door fossiele brandstoffen zoals steenkool</a:t>
            </a:r>
          </a:p>
          <a:p>
            <a:pPr marL="1714500" lvl="2" indent="-342900">
              <a:buFont typeface="Arial" panose="020B0604020202020204" pitchFamily="34" charset="0"/>
              <a:buChar char="•"/>
            </a:pPr>
            <a:r>
              <a:rPr lang="nl-NL" sz="2400" dirty="0"/>
              <a:t>Toevoegen rookgaszuivering </a:t>
            </a:r>
          </a:p>
          <a:p>
            <a:pPr marL="2343150" lvl="3" indent="-285750">
              <a:buFont typeface="Arial" panose="020B0604020202020204" pitchFamily="34" charset="0"/>
              <a:buChar char="•"/>
            </a:pPr>
            <a:r>
              <a:rPr lang="nl-NL" sz="2400" dirty="0"/>
              <a:t>Elektrofilters voor stof uit de rookgassen</a:t>
            </a:r>
          </a:p>
          <a:p>
            <a:pPr marL="2343150" lvl="3" indent="-285750">
              <a:buFont typeface="Arial" panose="020B0604020202020204" pitchFamily="34" charset="0"/>
              <a:buChar char="•"/>
            </a:pPr>
            <a:r>
              <a:rPr lang="nl-NL" sz="2400" dirty="0" err="1"/>
              <a:t>Ontstikken</a:t>
            </a:r>
            <a:endParaRPr lang="nl-NL" sz="2400" dirty="0"/>
          </a:p>
          <a:p>
            <a:pPr marL="2343150" lvl="3" indent="-285750">
              <a:buFont typeface="Arial" panose="020B0604020202020204" pitchFamily="34" charset="0"/>
              <a:buChar char="•"/>
            </a:pPr>
            <a:r>
              <a:rPr lang="nl-NL" sz="2400" dirty="0"/>
              <a:t>Ontzwavelen</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30</a:t>
            </a:fld>
            <a:endParaRPr lang="nl-BE" dirty="0"/>
          </a:p>
        </p:txBody>
      </p:sp>
      <p:pic>
        <p:nvPicPr>
          <p:cNvPr id="6" name="Afbeelding 7">
            <a:extLst>
              <a:ext uri="{FF2B5EF4-FFF2-40B4-BE49-F238E27FC236}">
                <a16:creationId xmlns:a16="http://schemas.microsoft.com/office/drawing/2014/main" id="{0B42C3CA-B710-C40C-4874-EE31333AD6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304754" y="5940125"/>
            <a:ext cx="4432325" cy="3302157"/>
          </a:xfrm>
          <a:prstGeom prst="rect">
            <a:avLst/>
          </a:prstGeom>
          <a:noFill/>
          <a:ln>
            <a:noFill/>
          </a:ln>
        </p:spPr>
      </p:pic>
      <p:pic>
        <p:nvPicPr>
          <p:cNvPr id="7" name="Afbeelding 5">
            <a:extLst>
              <a:ext uri="{FF2B5EF4-FFF2-40B4-BE49-F238E27FC236}">
                <a16:creationId xmlns:a16="http://schemas.microsoft.com/office/drawing/2014/main" id="{0CE5C018-24C6-B3D8-1602-CF9B5B18559C}"/>
              </a:ext>
            </a:extLst>
          </p:cNvPr>
          <p:cNvPicPr/>
          <p:nvPr/>
        </p:nvPicPr>
        <p:blipFill rotWithShape="1">
          <a:blip r:embed="rId3"/>
          <a:srcRect l="28039" t="17433" r="26346" b="8600"/>
          <a:stretch/>
        </p:blipFill>
        <p:spPr bwMode="auto">
          <a:xfrm>
            <a:off x="13746481" y="259080"/>
            <a:ext cx="4084320" cy="2654602"/>
          </a:xfrm>
          <a:prstGeom prst="rect">
            <a:avLst/>
          </a:prstGeom>
          <a:ln>
            <a:noFill/>
          </a:ln>
          <a:extLst>
            <a:ext uri="{53640926-AAD7-44D8-BBD7-CCE9431645EC}">
              <a14:shadowObscured xmlns:a14="http://schemas.microsoft.com/office/drawing/2010/main"/>
            </a:ext>
          </a:extLst>
        </p:spPr>
      </p:pic>
      <p:pic>
        <p:nvPicPr>
          <p:cNvPr id="8" name="Picture 3">
            <a:extLst>
              <a:ext uri="{FF2B5EF4-FFF2-40B4-BE49-F238E27FC236}">
                <a16:creationId xmlns:a16="http://schemas.microsoft.com/office/drawing/2014/main" id="{D401637B-01B4-00CB-9624-81F922CBC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6295" y="4762745"/>
            <a:ext cx="3370250" cy="235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3702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p:txBody>
          <a:bodyPr/>
          <a:lstStyle/>
          <a:p>
            <a:endParaRPr lang="nl-NL" sz="1800" dirty="0"/>
          </a:p>
          <a:p>
            <a:endParaRPr lang="nl-NL" sz="1800" dirty="0"/>
          </a:p>
          <a:p>
            <a:endParaRPr lang="nl-NL" sz="1800" dirty="0"/>
          </a:p>
          <a:p>
            <a:endParaRPr lang="nl-NL" sz="1800" dirty="0"/>
          </a:p>
          <a:p>
            <a:endParaRPr lang="nl-NL" sz="1800" dirty="0"/>
          </a:p>
          <a:p>
            <a:endParaRPr lang="nl-NL" sz="1800" dirty="0"/>
          </a:p>
          <a:p>
            <a:endParaRPr lang="nl-NL" sz="1800" dirty="0"/>
          </a:p>
          <a:p>
            <a:endParaRPr lang="nl-NL" sz="1800" dirty="0"/>
          </a:p>
          <a:p>
            <a:endParaRPr lang="nl-NL" sz="1800" dirty="0"/>
          </a:p>
          <a:p>
            <a:pPr marL="285750" indent="-285750">
              <a:buFont typeface="Arial" panose="020B0604020202020204" pitchFamily="34" charset="0"/>
              <a:buChar char="•"/>
            </a:pPr>
            <a:r>
              <a:rPr lang="nl-NL" sz="2800" dirty="0"/>
              <a:t>Steenkoolcentrales worden minder en minder gebruikt, ombouw installaties naar biomassa (vb. houtpellets)</a:t>
            </a:r>
          </a:p>
          <a:p>
            <a:pPr marL="285750" indent="-285750">
              <a:buFont typeface="Arial" panose="020B0604020202020204" pitchFamily="34" charset="0"/>
              <a:buChar char="•"/>
            </a:pPr>
            <a:r>
              <a:rPr lang="nl-NL" sz="2800" dirty="0"/>
              <a:t>Gascentrales worden ook minder gebruikt door stijgende implementatie van hernieuwbare energieproductie (gascentrales minder rendabel) </a:t>
            </a:r>
          </a:p>
          <a:p>
            <a:pPr marL="645750" lvl="1" indent="-285750">
              <a:buFont typeface="Arial" panose="020B0604020202020204" pitchFamily="34" charset="0"/>
              <a:buChar char="•"/>
            </a:pPr>
            <a:r>
              <a:rPr lang="nl-NL" sz="2400" dirty="0"/>
              <a:t>Minimaal 5000 draaiuren om rendabel te zijn.</a:t>
            </a:r>
            <a:endParaRPr lang="nl-BE" sz="2400" dirty="0"/>
          </a:p>
          <a:p>
            <a:endParaRPr lang="en-US"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31</a:t>
            </a:fld>
            <a:endParaRPr lang="nl-BE" dirty="0"/>
          </a:p>
        </p:txBody>
      </p:sp>
      <p:pic>
        <p:nvPicPr>
          <p:cNvPr id="6" name="Afbeelding 5">
            <a:extLst>
              <a:ext uri="{FF2B5EF4-FFF2-40B4-BE49-F238E27FC236}">
                <a16:creationId xmlns:a16="http://schemas.microsoft.com/office/drawing/2014/main" id="{287F119E-E71C-C70D-F4DB-24932ED9A179}"/>
              </a:ext>
            </a:extLst>
          </p:cNvPr>
          <p:cNvPicPr/>
          <p:nvPr/>
        </p:nvPicPr>
        <p:blipFill rotWithShape="1">
          <a:blip r:embed="rId2"/>
          <a:srcRect l="28039" t="17433" r="26346" b="8600"/>
          <a:stretch/>
        </p:blipFill>
        <p:spPr bwMode="auto">
          <a:xfrm>
            <a:off x="13333411" y="411606"/>
            <a:ext cx="4101149" cy="2834385"/>
          </a:xfrm>
          <a:prstGeom prst="rect">
            <a:avLst/>
          </a:prstGeom>
          <a:ln>
            <a:noFill/>
          </a:ln>
          <a:extLst>
            <a:ext uri="{53640926-AAD7-44D8-BBD7-CCE9431645EC}">
              <a14:shadowObscured xmlns:a14="http://schemas.microsoft.com/office/drawing/2010/main"/>
            </a:ext>
          </a:extLst>
        </p:spPr>
      </p:pic>
      <p:pic>
        <p:nvPicPr>
          <p:cNvPr id="7" name="Afbeelding 8">
            <a:extLst>
              <a:ext uri="{FF2B5EF4-FFF2-40B4-BE49-F238E27FC236}">
                <a16:creationId xmlns:a16="http://schemas.microsoft.com/office/drawing/2014/main" id="{4E3B793C-58EE-A5E2-DFDA-5DA08C0AA6E9}"/>
              </a:ext>
            </a:extLst>
          </p:cNvPr>
          <p:cNvPicPr/>
          <p:nvPr/>
        </p:nvPicPr>
        <p:blipFill rotWithShape="1">
          <a:blip r:embed="rId3"/>
          <a:srcRect l="21706" t="58282" r="37425" b="16702"/>
          <a:stretch/>
        </p:blipFill>
        <p:spPr bwMode="auto">
          <a:xfrm>
            <a:off x="1447800" y="1988895"/>
            <a:ext cx="11094720" cy="40194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4788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7424756"/>
          </a:xfrm>
        </p:spPr>
        <p:txBody>
          <a:bodyPr/>
          <a:lstStyle/>
          <a:p>
            <a:pPr marL="342900" indent="-342900">
              <a:buFont typeface="Arial" panose="020B0604020202020204" pitchFamily="34" charset="0"/>
              <a:buChar char="•"/>
            </a:pPr>
            <a:r>
              <a:rPr lang="nl-NL" sz="2400" dirty="0"/>
              <a:t>Pro &amp; contra</a:t>
            </a:r>
          </a:p>
          <a:p>
            <a:pPr lvl="1"/>
            <a:r>
              <a:rPr lang="nl-NL" sz="2400" dirty="0"/>
              <a:t>Voordelen:</a:t>
            </a:r>
          </a:p>
          <a:p>
            <a:pPr lvl="2"/>
            <a:r>
              <a:rPr lang="nl-NL" sz="2400" dirty="0"/>
              <a:t>Hoger rendement dan kerncentrales (40 %)</a:t>
            </a:r>
          </a:p>
          <a:p>
            <a:pPr lvl="2"/>
            <a:r>
              <a:rPr lang="nl-NL" sz="2400" dirty="0"/>
              <a:t>CO² neutraal bij gebruik aan biomassa</a:t>
            </a:r>
          </a:p>
          <a:p>
            <a:pPr lvl="1"/>
            <a:r>
              <a:rPr lang="nl-NL" sz="2400" dirty="0"/>
              <a:t>Nadelen:</a:t>
            </a:r>
          </a:p>
          <a:p>
            <a:pPr lvl="2"/>
            <a:r>
              <a:rPr lang="nl-NL" sz="2400" dirty="0"/>
              <a:t>Lager rendement dan STEG-centrales</a:t>
            </a:r>
          </a:p>
          <a:p>
            <a:pPr lvl="2"/>
            <a:r>
              <a:rPr lang="nl-NL" sz="2400" dirty="0"/>
              <a:t>Emissie bij steenkoolcentrales</a:t>
            </a:r>
          </a:p>
          <a:p>
            <a:pPr lvl="2"/>
            <a:r>
              <a:rPr lang="nl-NL" sz="2400" dirty="0"/>
              <a:t>Eindige fossiele brandstoffen</a:t>
            </a:r>
          </a:p>
          <a:p>
            <a:pPr marL="342900" indent="-342900">
              <a:buFont typeface="Arial" panose="020B0604020202020204" pitchFamily="34" charset="0"/>
              <a:buChar char="•"/>
            </a:pPr>
            <a:r>
              <a:rPr lang="nl-NL" sz="2400" dirty="0" err="1"/>
              <a:t>Rankine</a:t>
            </a:r>
            <a:r>
              <a:rPr lang="nl-NL" sz="2400" dirty="0"/>
              <a:t> cyclus</a:t>
            </a:r>
          </a:p>
          <a:p>
            <a:pPr marL="285750" lvl="0" indent="-285750">
              <a:buFont typeface="Arial" panose="020B0604020202020204" pitchFamily="34" charset="0"/>
              <a:buChar char="•"/>
            </a:pPr>
            <a:r>
              <a:rPr lang="nl-BE" sz="2400" b="1" dirty="0"/>
              <a:t>Proces 1-2</a:t>
            </a:r>
            <a:r>
              <a:rPr lang="nl-BE" sz="2400" dirty="0"/>
              <a:t>: Ketelvoedingswaterpomp brengt </a:t>
            </a:r>
            <a:br>
              <a:rPr lang="nl-BE" sz="2400" dirty="0"/>
            </a:br>
            <a:r>
              <a:rPr lang="nl-BE" sz="2400" dirty="0"/>
              <a:t>het condensaat op druk (energie in de vorm van arbeid)</a:t>
            </a:r>
          </a:p>
          <a:p>
            <a:pPr marL="285750" lvl="0" indent="-285750">
              <a:buFont typeface="Arial" panose="020B0604020202020204" pitchFamily="34" charset="0"/>
              <a:buChar char="•"/>
            </a:pPr>
            <a:r>
              <a:rPr lang="nl-BE" sz="2400" b="1" dirty="0"/>
              <a:t>Proces 2-3:</a:t>
            </a:r>
            <a:r>
              <a:rPr lang="nl-BE" sz="2400" dirty="0"/>
              <a:t> De stoomketel verhit het ketelvoedingswater bij CSTE</a:t>
            </a:r>
            <a:br>
              <a:rPr lang="nl-BE" sz="2400" dirty="0"/>
            </a:br>
            <a:r>
              <a:rPr lang="nl-BE" sz="2400" dirty="0"/>
              <a:t>druk naar oververhitte stoom (energie in de vorm van warmte)</a:t>
            </a:r>
          </a:p>
          <a:p>
            <a:pPr marL="285750" lvl="0" indent="-285750">
              <a:buFont typeface="Arial" panose="020B0604020202020204" pitchFamily="34" charset="0"/>
              <a:buChar char="•"/>
            </a:pPr>
            <a:r>
              <a:rPr lang="nl-BE" sz="2400" b="1" dirty="0"/>
              <a:t>Proces 3-4:</a:t>
            </a:r>
            <a:r>
              <a:rPr lang="nl-BE" sz="2400" dirty="0"/>
              <a:t> De oververhitte stoom ontspant in een stoomturbine</a:t>
            </a:r>
          </a:p>
          <a:p>
            <a:pPr marL="285750" lvl="0" indent="-285750">
              <a:buFont typeface="Arial" panose="020B0604020202020204" pitchFamily="34" charset="0"/>
              <a:buChar char="•"/>
            </a:pPr>
            <a:r>
              <a:rPr lang="nl-BE" sz="2400" b="1" dirty="0"/>
              <a:t>Proces 4-1</a:t>
            </a:r>
            <a:r>
              <a:rPr lang="nl-BE" sz="2400" dirty="0"/>
              <a:t>: De condensor condenseert de afgewerkte stoom </a:t>
            </a:r>
            <a:br>
              <a:rPr lang="nl-BE" sz="2400" dirty="0"/>
            </a:br>
            <a:r>
              <a:rPr lang="nl-BE" sz="2400" dirty="0"/>
              <a:t>bij constante druk terug naar condensaat.</a:t>
            </a:r>
          </a:p>
          <a:p>
            <a:endParaRPr lang="en-US" sz="24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thermische</a:t>
            </a:r>
            <a:r>
              <a:rPr lang="en-US" dirty="0"/>
              <a:t> centrale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32</a:t>
            </a:fld>
            <a:endParaRPr lang="nl-BE" dirty="0"/>
          </a:p>
        </p:txBody>
      </p:sp>
      <p:pic>
        <p:nvPicPr>
          <p:cNvPr id="6" name="Afbeelding 6" descr="https://upload.wikimedia.org/wikipedia/commons/b/be/Rankine_cycle_Ts.png">
            <a:extLst>
              <a:ext uri="{FF2B5EF4-FFF2-40B4-BE49-F238E27FC236}">
                <a16:creationId xmlns:a16="http://schemas.microsoft.com/office/drawing/2014/main" id="{8814975E-A9E3-10F2-D770-9522984203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27079" y="5678978"/>
            <a:ext cx="5443601" cy="3627739"/>
          </a:xfrm>
          <a:prstGeom prst="rect">
            <a:avLst/>
          </a:prstGeom>
          <a:noFill/>
          <a:ln>
            <a:noFill/>
          </a:ln>
        </p:spPr>
      </p:pic>
      <p:pic>
        <p:nvPicPr>
          <p:cNvPr id="7" name="Picture 2">
            <a:extLst>
              <a:ext uri="{FF2B5EF4-FFF2-40B4-BE49-F238E27FC236}">
                <a16:creationId xmlns:a16="http://schemas.microsoft.com/office/drawing/2014/main" id="{0E3B46EC-BDE9-01E7-6494-E442B35AF7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21" t="30128" r="64823" b="40918"/>
          <a:stretch/>
        </p:blipFill>
        <p:spPr bwMode="auto">
          <a:xfrm>
            <a:off x="8404807" y="1972702"/>
            <a:ext cx="5117236" cy="3274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Afbeelding 5">
            <a:extLst>
              <a:ext uri="{FF2B5EF4-FFF2-40B4-BE49-F238E27FC236}">
                <a16:creationId xmlns:a16="http://schemas.microsoft.com/office/drawing/2014/main" id="{15822D55-0A38-1A7F-343A-C4899123D5E9}"/>
              </a:ext>
            </a:extLst>
          </p:cNvPr>
          <p:cNvPicPr/>
          <p:nvPr/>
        </p:nvPicPr>
        <p:blipFill rotWithShape="1">
          <a:blip r:embed="rId4"/>
          <a:srcRect l="28039" t="17433" r="26346" b="8600"/>
          <a:stretch/>
        </p:blipFill>
        <p:spPr bwMode="auto">
          <a:xfrm>
            <a:off x="13786644" y="233205"/>
            <a:ext cx="3897277" cy="22695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8714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b="1" dirty="0">
                <a:solidFill>
                  <a:srgbClr val="B4E1D6"/>
                </a:solidFill>
              </a:rPr>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b="1" dirty="0">
                <a:solidFill>
                  <a:srgbClr val="B4E1D6"/>
                </a:solidFill>
              </a:rPr>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33</a:t>
            </a:fld>
            <a:endParaRPr lang="nl-BE" dirty="0"/>
          </a:p>
        </p:txBody>
      </p:sp>
    </p:spTree>
    <p:extLst>
      <p:ext uri="{BB962C8B-B14F-4D97-AF65-F5344CB8AC3E}">
        <p14:creationId xmlns:p14="http://schemas.microsoft.com/office/powerpoint/2010/main" val="3394482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6103800"/>
          </a:xfrm>
        </p:spPr>
        <p:txBody>
          <a:bodyPr/>
          <a:lstStyle/>
          <a:p>
            <a:r>
              <a:rPr lang="nl-NL" sz="3200" dirty="0"/>
              <a:t>Bij omzetting van thermische energie naar elektriciteit gaat steeds warmte verloren</a:t>
            </a:r>
          </a:p>
          <a:p>
            <a:pPr marL="1028700" lvl="1" indent="-342900">
              <a:buFont typeface="Arial" panose="020B0604020202020204" pitchFamily="34" charset="0"/>
              <a:buChar char="•"/>
            </a:pPr>
            <a:r>
              <a:rPr lang="nl-NL" sz="2400" dirty="0"/>
              <a:t> </a:t>
            </a:r>
            <a:r>
              <a:rPr lang="nl-NL" sz="2800" dirty="0"/>
              <a:t>STEG probeert steeds zoveel mogelijk warmte mogelijk te recupereren</a:t>
            </a:r>
          </a:p>
          <a:p>
            <a:pPr marL="1028700" lvl="1" indent="-342900">
              <a:buFont typeface="Arial" panose="020B0604020202020204" pitchFamily="34" charset="0"/>
              <a:buChar char="•"/>
            </a:pPr>
            <a:r>
              <a:rPr lang="nl-NL" sz="2800" dirty="0"/>
              <a:t> Aanzienlijke rendementsverhoging in vergelijking met een klassiek thermische centrale</a:t>
            </a:r>
          </a:p>
          <a:p>
            <a:pPr marL="1028700" lvl="1" indent="-342900">
              <a:buFont typeface="Arial" panose="020B0604020202020204" pitchFamily="34" charset="0"/>
              <a:buChar char="•"/>
            </a:pPr>
            <a:r>
              <a:rPr lang="nl-NL" sz="2800" dirty="0"/>
              <a:t> Gas is de basisbrandstof</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STEG (</a:t>
            </a:r>
            <a:r>
              <a:rPr lang="en-US" dirty="0" err="1"/>
              <a:t>stoom</a:t>
            </a:r>
            <a:r>
              <a:rPr lang="en-US" dirty="0"/>
              <a:t>- </a:t>
            </a:r>
            <a:r>
              <a:rPr lang="en-US" dirty="0" err="1"/>
              <a:t>en</a:t>
            </a:r>
            <a:r>
              <a:rPr lang="en-US" dirty="0"/>
              <a:t> </a:t>
            </a:r>
            <a:r>
              <a:rPr lang="en-US" dirty="0" err="1"/>
              <a:t>gascentrale</a:t>
            </a:r>
            <a:r>
              <a:rPr lang="en-US" dirty="0"/>
              <a:t>)</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34</a:t>
            </a:fld>
            <a:endParaRPr lang="nl-BE" dirty="0"/>
          </a:p>
        </p:txBody>
      </p:sp>
      <p:pic>
        <p:nvPicPr>
          <p:cNvPr id="9" name="Afbeelding 9">
            <a:extLst>
              <a:ext uri="{FF2B5EF4-FFF2-40B4-BE49-F238E27FC236}">
                <a16:creationId xmlns:a16="http://schemas.microsoft.com/office/drawing/2014/main" id="{479B3914-1A8C-2F56-9852-C4DE4B75169F}"/>
              </a:ext>
            </a:extLst>
          </p:cNvPr>
          <p:cNvPicPr/>
          <p:nvPr/>
        </p:nvPicPr>
        <p:blipFill rotWithShape="1">
          <a:blip r:embed="rId3"/>
          <a:srcRect l="25749" t="15170" r="26796" b="19945"/>
          <a:stretch/>
        </p:blipFill>
        <p:spPr bwMode="auto">
          <a:xfrm>
            <a:off x="4762803" y="3931920"/>
            <a:ext cx="8762394" cy="59224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6007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STEG (</a:t>
            </a:r>
            <a:r>
              <a:rPr lang="en-US" dirty="0" err="1"/>
              <a:t>stoom</a:t>
            </a:r>
            <a:r>
              <a:rPr lang="en-US" dirty="0"/>
              <a:t>- </a:t>
            </a:r>
            <a:r>
              <a:rPr lang="en-US" dirty="0" err="1"/>
              <a:t>en</a:t>
            </a:r>
            <a:r>
              <a:rPr lang="en-US" dirty="0"/>
              <a:t> </a:t>
            </a:r>
            <a:r>
              <a:rPr lang="en-US" dirty="0" err="1"/>
              <a:t>gascentrale</a:t>
            </a:r>
            <a:r>
              <a:rPr lang="en-US" dirty="0"/>
              <a:t>)</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35</a:t>
            </a:fld>
            <a:endParaRPr lang="nl-BE" dirty="0"/>
          </a:p>
        </p:txBody>
      </p:sp>
      <p:grpSp>
        <p:nvGrpSpPr>
          <p:cNvPr id="6" name="Groep 5">
            <a:extLst>
              <a:ext uri="{FF2B5EF4-FFF2-40B4-BE49-F238E27FC236}">
                <a16:creationId xmlns:a16="http://schemas.microsoft.com/office/drawing/2014/main" id="{D13C062D-82AD-9FEA-853B-DD197FF2592A}"/>
              </a:ext>
            </a:extLst>
          </p:cNvPr>
          <p:cNvGrpSpPr/>
          <p:nvPr/>
        </p:nvGrpSpPr>
        <p:grpSpPr>
          <a:xfrm>
            <a:off x="3370729" y="2064840"/>
            <a:ext cx="11546542" cy="6865799"/>
            <a:chOff x="251520" y="1537184"/>
            <a:chExt cx="8568952" cy="5110962"/>
          </a:xfrm>
        </p:grpSpPr>
        <p:pic>
          <p:nvPicPr>
            <p:cNvPr id="7" name="Afbeelding 6">
              <a:extLst>
                <a:ext uri="{FF2B5EF4-FFF2-40B4-BE49-F238E27FC236}">
                  <a16:creationId xmlns:a16="http://schemas.microsoft.com/office/drawing/2014/main" id="{1E7EB042-B262-ACFA-EB2D-61F78222DE6B}"/>
                </a:ext>
              </a:extLst>
            </p:cNvPr>
            <p:cNvPicPr/>
            <p:nvPr/>
          </p:nvPicPr>
          <p:blipFill rotWithShape="1">
            <a:blip r:embed="rId2"/>
            <a:srcRect l="25749" t="15170" r="26796" b="4194"/>
            <a:stretch/>
          </p:blipFill>
          <p:spPr bwMode="auto">
            <a:xfrm>
              <a:off x="251520" y="1537184"/>
              <a:ext cx="8568952" cy="5110962"/>
            </a:xfrm>
            <a:prstGeom prst="rect">
              <a:avLst/>
            </a:prstGeom>
            <a:ln>
              <a:noFill/>
            </a:ln>
            <a:extLst>
              <a:ext uri="{53640926-AAD7-44D8-BBD7-CCE9431645EC}">
                <a14:shadowObscured xmlns:a14="http://schemas.microsoft.com/office/drawing/2010/main"/>
              </a:ext>
            </a:extLst>
          </p:spPr>
        </p:pic>
        <p:sp>
          <p:nvSpPr>
            <p:cNvPr id="8" name="Tekstvak 7">
              <a:extLst>
                <a:ext uri="{FF2B5EF4-FFF2-40B4-BE49-F238E27FC236}">
                  <a16:creationId xmlns:a16="http://schemas.microsoft.com/office/drawing/2014/main" id="{993798F1-8EE7-B460-4B58-7A1B13F699A4}"/>
                </a:ext>
              </a:extLst>
            </p:cNvPr>
            <p:cNvSpPr txBox="1"/>
            <p:nvPr/>
          </p:nvSpPr>
          <p:spPr>
            <a:xfrm>
              <a:off x="1115616" y="5159803"/>
              <a:ext cx="1512168" cy="338554"/>
            </a:xfrm>
            <a:prstGeom prst="rect">
              <a:avLst/>
            </a:prstGeom>
            <a:noFill/>
          </p:spPr>
          <p:txBody>
            <a:bodyPr wrap="square" rtlCol="0">
              <a:spAutoFit/>
            </a:bodyPr>
            <a:lstStyle/>
            <a:p>
              <a:r>
                <a:rPr lang="nl-NL" sz="1600" dirty="0"/>
                <a:t>1000°C – 11 bar</a:t>
              </a:r>
              <a:endParaRPr lang="nl-BE" sz="1600" dirty="0"/>
            </a:p>
          </p:txBody>
        </p:sp>
        <p:cxnSp>
          <p:nvCxnSpPr>
            <p:cNvPr id="9" name="Rechte verbindingslijn met pijl 10">
              <a:extLst>
                <a:ext uri="{FF2B5EF4-FFF2-40B4-BE49-F238E27FC236}">
                  <a16:creationId xmlns:a16="http://schemas.microsoft.com/office/drawing/2014/main" id="{AF817A61-A7A8-2960-6AE7-E52F48FAFA63}"/>
                </a:ext>
              </a:extLst>
            </p:cNvPr>
            <p:cNvCxnSpPr/>
            <p:nvPr/>
          </p:nvCxnSpPr>
          <p:spPr>
            <a:xfrm>
              <a:off x="2627784" y="4245065"/>
              <a:ext cx="648072" cy="914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kstvak 11">
              <a:extLst>
                <a:ext uri="{FF2B5EF4-FFF2-40B4-BE49-F238E27FC236}">
                  <a16:creationId xmlns:a16="http://schemas.microsoft.com/office/drawing/2014/main" id="{ACC4D052-2904-9E18-EA19-6132903B814E}"/>
                </a:ext>
              </a:extLst>
            </p:cNvPr>
            <p:cNvSpPr txBox="1"/>
            <p:nvPr/>
          </p:nvSpPr>
          <p:spPr>
            <a:xfrm>
              <a:off x="3131840" y="5159803"/>
              <a:ext cx="1512168" cy="338554"/>
            </a:xfrm>
            <a:prstGeom prst="rect">
              <a:avLst/>
            </a:prstGeom>
            <a:noFill/>
          </p:spPr>
          <p:txBody>
            <a:bodyPr wrap="square" rtlCol="0">
              <a:spAutoFit/>
            </a:bodyPr>
            <a:lstStyle/>
            <a:p>
              <a:r>
                <a:rPr lang="nl-NL" sz="1600" dirty="0"/>
                <a:t>&gt; 500°C</a:t>
              </a:r>
              <a:endParaRPr lang="nl-BE" sz="1600" dirty="0"/>
            </a:p>
          </p:txBody>
        </p:sp>
        <p:cxnSp>
          <p:nvCxnSpPr>
            <p:cNvPr id="11" name="Rechte verbindingslijn met pijl 12">
              <a:extLst>
                <a:ext uri="{FF2B5EF4-FFF2-40B4-BE49-F238E27FC236}">
                  <a16:creationId xmlns:a16="http://schemas.microsoft.com/office/drawing/2014/main" id="{E1C5FB45-81DB-8482-ACC4-89A463E26E30}"/>
                </a:ext>
              </a:extLst>
            </p:cNvPr>
            <p:cNvCxnSpPr>
              <a:endCxn id="8" idx="0"/>
            </p:cNvCxnSpPr>
            <p:nvPr/>
          </p:nvCxnSpPr>
          <p:spPr>
            <a:xfrm flipH="1">
              <a:off x="1871700" y="4245065"/>
              <a:ext cx="238218" cy="914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13">
              <a:extLst>
                <a:ext uri="{FF2B5EF4-FFF2-40B4-BE49-F238E27FC236}">
                  <a16:creationId xmlns:a16="http://schemas.microsoft.com/office/drawing/2014/main" id="{B64B0054-3AAA-F997-01F5-DD252048FA30}"/>
                </a:ext>
              </a:extLst>
            </p:cNvPr>
            <p:cNvCxnSpPr/>
            <p:nvPr/>
          </p:nvCxnSpPr>
          <p:spPr>
            <a:xfrm flipV="1">
              <a:off x="3779912" y="2132856"/>
              <a:ext cx="864096"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kstvak 14">
              <a:extLst>
                <a:ext uri="{FF2B5EF4-FFF2-40B4-BE49-F238E27FC236}">
                  <a16:creationId xmlns:a16="http://schemas.microsoft.com/office/drawing/2014/main" id="{D6DE29C8-C34E-A82C-3B7B-8F41929283B7}"/>
                </a:ext>
              </a:extLst>
            </p:cNvPr>
            <p:cNvSpPr txBox="1"/>
            <p:nvPr/>
          </p:nvSpPr>
          <p:spPr>
            <a:xfrm>
              <a:off x="4509965" y="1794302"/>
              <a:ext cx="1512168" cy="338554"/>
            </a:xfrm>
            <a:prstGeom prst="rect">
              <a:avLst/>
            </a:prstGeom>
            <a:noFill/>
          </p:spPr>
          <p:txBody>
            <a:bodyPr wrap="square" rtlCol="0">
              <a:spAutoFit/>
            </a:bodyPr>
            <a:lstStyle/>
            <a:p>
              <a:r>
                <a:rPr lang="nl-NL" sz="1600" dirty="0"/>
                <a:t> 90°C</a:t>
              </a:r>
              <a:endParaRPr lang="nl-BE" sz="1600" dirty="0"/>
            </a:p>
          </p:txBody>
        </p:sp>
        <p:sp>
          <p:nvSpPr>
            <p:cNvPr id="14" name="Tekstvak 15">
              <a:extLst>
                <a:ext uri="{FF2B5EF4-FFF2-40B4-BE49-F238E27FC236}">
                  <a16:creationId xmlns:a16="http://schemas.microsoft.com/office/drawing/2014/main" id="{9BB55C47-A430-E793-59D0-087D183A7E40}"/>
                </a:ext>
              </a:extLst>
            </p:cNvPr>
            <p:cNvSpPr txBox="1"/>
            <p:nvPr/>
          </p:nvSpPr>
          <p:spPr>
            <a:xfrm>
              <a:off x="4175025" y="5191015"/>
              <a:ext cx="1549103" cy="338554"/>
            </a:xfrm>
            <a:prstGeom prst="rect">
              <a:avLst/>
            </a:prstGeom>
            <a:noFill/>
          </p:spPr>
          <p:txBody>
            <a:bodyPr wrap="square" rtlCol="0">
              <a:spAutoFit/>
            </a:bodyPr>
            <a:lstStyle/>
            <a:p>
              <a:r>
                <a:rPr lang="nl-NL" sz="1600" dirty="0"/>
                <a:t>&gt;500°C – 80 bar</a:t>
              </a:r>
              <a:endParaRPr lang="nl-BE" sz="1600" dirty="0"/>
            </a:p>
          </p:txBody>
        </p:sp>
        <p:cxnSp>
          <p:nvCxnSpPr>
            <p:cNvPr id="15" name="Rechte verbindingslijn met pijl 16">
              <a:extLst>
                <a:ext uri="{FF2B5EF4-FFF2-40B4-BE49-F238E27FC236}">
                  <a16:creationId xmlns:a16="http://schemas.microsoft.com/office/drawing/2014/main" id="{D9E4D093-F918-F063-4EDE-CD4D0656DC80}"/>
                </a:ext>
              </a:extLst>
            </p:cNvPr>
            <p:cNvCxnSpPr/>
            <p:nvPr/>
          </p:nvCxnSpPr>
          <p:spPr>
            <a:xfrm flipH="1">
              <a:off x="4726563" y="3717032"/>
              <a:ext cx="565517"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3093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6103800"/>
          </a:xfrm>
        </p:spPr>
        <p:txBody>
          <a:bodyPr/>
          <a:lstStyle/>
          <a:p>
            <a:r>
              <a:rPr lang="nl-NL" sz="3200" dirty="0"/>
              <a:t>Werking</a:t>
            </a:r>
          </a:p>
          <a:p>
            <a:pPr marL="1143000" lvl="1" indent="-457200">
              <a:buFont typeface="Arial" panose="020B0604020202020204" pitchFamily="34" charset="0"/>
              <a:buChar char="•"/>
            </a:pPr>
            <a:r>
              <a:rPr lang="nl-NL" sz="2800" dirty="0"/>
              <a:t>Gasturbine bestaat uit compressor, verbrandingskamer en turbine</a:t>
            </a:r>
          </a:p>
          <a:p>
            <a:pPr marL="1714500" lvl="2" indent="-342900">
              <a:buFont typeface="Arial" panose="020B0604020202020204" pitchFamily="34" charset="0"/>
              <a:buChar char="•"/>
            </a:pPr>
            <a:r>
              <a:rPr lang="nl-NL" sz="2400" dirty="0"/>
              <a:t>Compressor zuigt gefilterde lucht aan, perst deze samen onder hoge druk en stuurt deze naar de verbrandingskamers</a:t>
            </a:r>
          </a:p>
          <a:p>
            <a:pPr marL="1714500" lvl="2" indent="-342900">
              <a:buFont typeface="Arial" panose="020B0604020202020204" pitchFamily="34" charset="0"/>
              <a:buChar char="•"/>
            </a:pPr>
            <a:r>
              <a:rPr lang="nl-NL" sz="2400" dirty="0"/>
              <a:t>Aardgas toevoegen aan de gecomprimeerde lucht (gasmengsel) voor ontbranding mogelijk te maken</a:t>
            </a:r>
          </a:p>
          <a:p>
            <a:pPr marL="1714500" lvl="2" indent="-342900">
              <a:buFont typeface="Arial" panose="020B0604020202020204" pitchFamily="34" charset="0"/>
              <a:buChar char="•"/>
            </a:pPr>
            <a:r>
              <a:rPr lang="nl-NL" sz="2400" dirty="0"/>
              <a:t>Bij verbrandingsproces komt er een gasstroom vrij onder hoge druk (&gt; 10 bar) en hoge temperatuur (&gt;1000°C)</a:t>
            </a:r>
          </a:p>
          <a:p>
            <a:pPr marL="1143000" lvl="1" indent="-457200">
              <a:buFont typeface="Arial" panose="020B0604020202020204" pitchFamily="34" charset="0"/>
              <a:buChar char="•"/>
            </a:pPr>
            <a:r>
              <a:rPr lang="nl-NL" sz="2800" dirty="0"/>
              <a:t> Turbine aandrijven die op zijn beurt </a:t>
            </a:r>
            <a:r>
              <a:rPr lang="nl-NL" sz="2800" dirty="0" err="1"/>
              <a:t>alternator</a:t>
            </a:r>
            <a:r>
              <a:rPr lang="nl-NL" sz="2800" dirty="0"/>
              <a:t> aandrijft</a:t>
            </a:r>
          </a:p>
          <a:p>
            <a:pPr indent="-171450"/>
            <a:endParaRPr lang="nl-NL" sz="2800" dirty="0">
              <a:solidFill>
                <a:schemeClr val="accent6">
                  <a:lumMod val="75000"/>
                </a:schemeClr>
              </a:solidFill>
            </a:endParaRPr>
          </a:p>
          <a:p>
            <a:pPr indent="-171450"/>
            <a:r>
              <a:rPr lang="nl-NL" sz="3200" dirty="0">
                <a:solidFill>
                  <a:srgbClr val="00B050"/>
                </a:solidFill>
              </a:rPr>
              <a:t>1</a:t>
            </a:r>
            <a:r>
              <a:rPr lang="nl-NL" sz="3200" baseline="30000" dirty="0">
                <a:solidFill>
                  <a:srgbClr val="00B050"/>
                </a:solidFill>
              </a:rPr>
              <a:t>ste</a:t>
            </a:r>
            <a:r>
              <a:rPr lang="nl-NL" sz="3200" dirty="0">
                <a:solidFill>
                  <a:srgbClr val="00B050"/>
                </a:solidFill>
              </a:rPr>
              <a:t> omzetting naar elektriciteit</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STEG (</a:t>
            </a:r>
            <a:r>
              <a:rPr lang="en-US" dirty="0" err="1"/>
              <a:t>stoom</a:t>
            </a:r>
            <a:r>
              <a:rPr lang="en-US" dirty="0"/>
              <a:t>- </a:t>
            </a:r>
            <a:r>
              <a:rPr lang="en-US" dirty="0" err="1"/>
              <a:t>en</a:t>
            </a:r>
            <a:r>
              <a:rPr lang="en-US" dirty="0"/>
              <a:t> </a:t>
            </a:r>
            <a:r>
              <a:rPr lang="en-US" dirty="0" err="1"/>
              <a:t>gascentrale</a:t>
            </a:r>
            <a:r>
              <a:rPr lang="en-US" dirty="0"/>
              <a:t>)</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36</a:t>
            </a:fld>
            <a:endParaRPr lang="nl-BE" dirty="0"/>
          </a:p>
        </p:txBody>
      </p:sp>
      <p:pic>
        <p:nvPicPr>
          <p:cNvPr id="6" name="Afbeelding 6">
            <a:extLst>
              <a:ext uri="{FF2B5EF4-FFF2-40B4-BE49-F238E27FC236}">
                <a16:creationId xmlns:a16="http://schemas.microsoft.com/office/drawing/2014/main" id="{1B4F3E48-D2CB-830B-CC31-FC3C602BB31F}"/>
              </a:ext>
            </a:extLst>
          </p:cNvPr>
          <p:cNvPicPr/>
          <p:nvPr/>
        </p:nvPicPr>
        <p:blipFill rotWithShape="1">
          <a:blip r:embed="rId2"/>
          <a:srcRect l="25749" t="15170" r="26796" b="19945"/>
          <a:stretch/>
        </p:blipFill>
        <p:spPr bwMode="auto">
          <a:xfrm>
            <a:off x="9146536" y="5143500"/>
            <a:ext cx="6179609" cy="38482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0149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6103800"/>
          </a:xfrm>
        </p:spPr>
        <p:txBody>
          <a:bodyPr/>
          <a:lstStyle/>
          <a:p>
            <a:r>
              <a:rPr lang="nl-NL" sz="2400" dirty="0"/>
              <a:t>Werking</a:t>
            </a:r>
          </a:p>
          <a:p>
            <a:pPr marL="1143000" lvl="1" indent="-457200">
              <a:buFont typeface="Arial" panose="020B0604020202020204" pitchFamily="34" charset="0"/>
              <a:buChar char="•"/>
            </a:pPr>
            <a:r>
              <a:rPr lang="nl-NL" sz="3000" dirty="0"/>
              <a:t> </a:t>
            </a:r>
            <a:r>
              <a:rPr lang="nl-NL" sz="2800" dirty="0"/>
              <a:t>Gassen uit gasturbine hebben nog steeds een relatief hoge temperatuur (&gt;500°C), </a:t>
            </a:r>
            <a:br>
              <a:rPr lang="nl-NL" sz="2800" dirty="0"/>
            </a:br>
            <a:r>
              <a:rPr lang="nl-NL" sz="2800" dirty="0"/>
              <a:t> dus aanzienlijke hoeveelheid thermische energie aanwezig.</a:t>
            </a:r>
          </a:p>
          <a:p>
            <a:pPr marL="1714500" lvl="2" indent="-342900">
              <a:buFont typeface="Arial" panose="020B0604020202020204" pitchFamily="34" charset="0"/>
              <a:buChar char="•"/>
            </a:pPr>
            <a:r>
              <a:rPr lang="nl-NL" sz="2400" dirty="0"/>
              <a:t>Thermische energie gebruiken in recuperatieketel voor omzetting water in stoom</a:t>
            </a:r>
          </a:p>
          <a:p>
            <a:pPr marL="1143000" lvl="1" indent="-457200">
              <a:buFont typeface="Arial" panose="020B0604020202020204" pitchFamily="34" charset="0"/>
              <a:buChar char="•"/>
            </a:pPr>
            <a:r>
              <a:rPr lang="nl-NL" sz="2800" dirty="0"/>
              <a:t> Ketel bestaat uit 3 gedeeltes </a:t>
            </a:r>
          </a:p>
          <a:p>
            <a:pPr marL="1714500" lvl="2" indent="-342900">
              <a:buFont typeface="Arial" panose="020B0604020202020204" pitchFamily="34" charset="0"/>
              <a:buChar char="•"/>
            </a:pPr>
            <a:r>
              <a:rPr lang="nl-NL" sz="2400" dirty="0" err="1"/>
              <a:t>Economiser</a:t>
            </a:r>
            <a:r>
              <a:rPr lang="nl-NL" sz="2400" dirty="0"/>
              <a:t> die het water voorverhit</a:t>
            </a:r>
          </a:p>
          <a:p>
            <a:pPr marL="1714500" lvl="2" indent="-342900">
              <a:buFont typeface="Arial" panose="020B0604020202020204" pitchFamily="34" charset="0"/>
              <a:buChar char="•"/>
            </a:pPr>
            <a:r>
              <a:rPr lang="nl-NL" sz="2400" dirty="0"/>
              <a:t>Verdamper die water in stoom omzet</a:t>
            </a:r>
          </a:p>
          <a:p>
            <a:pPr marL="1714500" lvl="2" indent="-342900">
              <a:buFont typeface="Arial" panose="020B0604020202020204" pitchFamily="34" charset="0"/>
              <a:buChar char="•"/>
            </a:pPr>
            <a:r>
              <a:rPr lang="nl-NL" sz="2400" dirty="0" err="1"/>
              <a:t>Oververhitter</a:t>
            </a:r>
            <a:r>
              <a:rPr lang="nl-NL" sz="2400" dirty="0"/>
              <a:t> die stoom extra verhit</a:t>
            </a:r>
          </a:p>
          <a:p>
            <a:pPr marL="1143000" lvl="1" indent="-457200">
              <a:buFont typeface="Arial" panose="020B0604020202020204" pitchFamily="34" charset="0"/>
              <a:buChar char="•"/>
            </a:pPr>
            <a:r>
              <a:rPr lang="nl-NL" sz="2800" dirty="0"/>
              <a:t>Hogedruk stoom in stoomturbine geleid </a:t>
            </a:r>
          </a:p>
          <a:p>
            <a:pPr marL="1714500" lvl="2" indent="-342900">
              <a:buFont typeface="Arial" panose="020B0604020202020204" pitchFamily="34" charset="0"/>
              <a:buChar char="•"/>
            </a:pPr>
            <a:r>
              <a:rPr lang="nl-NL" sz="2400" dirty="0"/>
              <a:t>Expanderen tot druk die absoluut </a:t>
            </a:r>
            <a:r>
              <a:rPr lang="nl-NL" sz="2400" dirty="0" err="1"/>
              <a:t>vacüum</a:t>
            </a:r>
            <a:r>
              <a:rPr lang="nl-NL" sz="2400" dirty="0"/>
              <a:t> benadert (laagste energietoestand</a:t>
            </a:r>
          </a:p>
          <a:p>
            <a:pPr marL="1714500" lvl="2" indent="-342900">
              <a:buFont typeface="Arial" panose="020B0604020202020204" pitchFamily="34" charset="0"/>
              <a:buChar char="•"/>
            </a:pPr>
            <a:endParaRPr lang="nl-NL" sz="2300" dirty="0">
              <a:solidFill>
                <a:schemeClr val="accent6">
                  <a:lumMod val="75000"/>
                </a:schemeClr>
              </a:solidFill>
            </a:endParaRPr>
          </a:p>
          <a:p>
            <a:pPr marL="0" lvl="2"/>
            <a:r>
              <a:rPr lang="nl-NL" sz="3200" dirty="0">
                <a:solidFill>
                  <a:srgbClr val="00B050"/>
                </a:solidFill>
              </a:rPr>
              <a:t>2</a:t>
            </a:r>
            <a:r>
              <a:rPr lang="nl-NL" sz="3200" baseline="30000" dirty="0">
                <a:solidFill>
                  <a:srgbClr val="00B050"/>
                </a:solidFill>
              </a:rPr>
              <a:t>de</a:t>
            </a:r>
            <a:r>
              <a:rPr lang="nl-NL" sz="3200" dirty="0">
                <a:solidFill>
                  <a:srgbClr val="00B050"/>
                </a:solidFill>
              </a:rPr>
              <a:t> omzetting naar elektriciteit </a:t>
            </a:r>
            <a:br>
              <a:rPr lang="nl-NL" sz="3200" dirty="0">
                <a:solidFill>
                  <a:srgbClr val="00B050"/>
                </a:solidFill>
              </a:rPr>
            </a:br>
            <a:r>
              <a:rPr lang="nl-NL" sz="3200" dirty="0">
                <a:sym typeface="Wingdings" panose="05000000000000000000" pitchFamily="2" charset="2"/>
              </a:rPr>
              <a:t> </a:t>
            </a:r>
            <a:r>
              <a:rPr lang="nl-NL" sz="3200" dirty="0"/>
              <a:t>(Proces 2 is vergelijkbaar met klassiek proces)</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STEG (</a:t>
            </a:r>
            <a:r>
              <a:rPr lang="en-US" dirty="0" err="1"/>
              <a:t>stoom</a:t>
            </a:r>
            <a:r>
              <a:rPr lang="en-US" dirty="0"/>
              <a:t>- </a:t>
            </a:r>
            <a:r>
              <a:rPr lang="en-US" dirty="0" err="1"/>
              <a:t>en</a:t>
            </a:r>
            <a:r>
              <a:rPr lang="en-US" dirty="0"/>
              <a:t> </a:t>
            </a:r>
            <a:r>
              <a:rPr lang="en-US" dirty="0" err="1"/>
              <a:t>gascentrale</a:t>
            </a:r>
            <a:r>
              <a:rPr lang="en-US" dirty="0"/>
              <a:t>)</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37</a:t>
            </a:fld>
            <a:endParaRPr lang="nl-BE" dirty="0"/>
          </a:p>
        </p:txBody>
      </p:sp>
      <p:pic>
        <p:nvPicPr>
          <p:cNvPr id="6" name="Afbeelding 6">
            <a:extLst>
              <a:ext uri="{FF2B5EF4-FFF2-40B4-BE49-F238E27FC236}">
                <a16:creationId xmlns:a16="http://schemas.microsoft.com/office/drawing/2014/main" id="{FB2678D0-1FC4-AE03-00BA-66C5150316BF}"/>
              </a:ext>
            </a:extLst>
          </p:cNvPr>
          <p:cNvPicPr/>
          <p:nvPr/>
        </p:nvPicPr>
        <p:blipFill rotWithShape="1">
          <a:blip r:embed="rId2"/>
          <a:srcRect l="25749" t="15170" r="26796" b="19945"/>
          <a:stretch/>
        </p:blipFill>
        <p:spPr bwMode="auto">
          <a:xfrm>
            <a:off x="10072318" y="6720840"/>
            <a:ext cx="4893362" cy="31335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9704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6103800"/>
          </a:xfrm>
        </p:spPr>
        <p:txBody>
          <a:bodyPr/>
          <a:lstStyle/>
          <a:p>
            <a:r>
              <a:rPr lang="nl-NL" sz="3200" dirty="0"/>
              <a:t>Pro &amp; contra</a:t>
            </a:r>
          </a:p>
          <a:p>
            <a:pPr marL="1143000" lvl="1" indent="-457200">
              <a:buFont typeface="Arial" panose="020B0604020202020204" pitchFamily="34" charset="0"/>
              <a:buChar char="•"/>
            </a:pPr>
            <a:r>
              <a:rPr lang="nl-NL" sz="2800" dirty="0"/>
              <a:t>Voordelen:</a:t>
            </a:r>
          </a:p>
          <a:p>
            <a:pPr marL="1828800" lvl="2" indent="-457200">
              <a:buFont typeface="Arial" panose="020B0604020202020204" pitchFamily="34" charset="0"/>
              <a:buChar char="•"/>
            </a:pPr>
            <a:r>
              <a:rPr lang="nl-NL" sz="2400" dirty="0"/>
              <a:t>Hoger rendement dan klassieke thermische centrales (52 %)</a:t>
            </a:r>
          </a:p>
          <a:p>
            <a:pPr marL="1828800" lvl="2" indent="-457200">
              <a:buFont typeface="Arial" panose="020B0604020202020204" pitchFamily="34" charset="0"/>
              <a:buChar char="•"/>
            </a:pPr>
            <a:r>
              <a:rPr lang="nl-NL" sz="2400" dirty="0"/>
              <a:t>Minder brandstofverbruik door hoger rendement</a:t>
            </a:r>
          </a:p>
          <a:p>
            <a:pPr marL="1828800" lvl="2" indent="-457200">
              <a:buFont typeface="Arial" panose="020B0604020202020204" pitchFamily="34" charset="0"/>
              <a:buChar char="•"/>
            </a:pPr>
            <a:r>
              <a:rPr lang="nl-NL" sz="2400" dirty="0"/>
              <a:t>Lagere emissies (aardgas verbranden zorgt niet voor stofdeeltjes of zwaveldioxide en beperkte </a:t>
            </a:r>
            <a:r>
              <a:rPr lang="nl-NL" sz="2400" dirty="0" err="1"/>
              <a:t>Nox</a:t>
            </a:r>
            <a:r>
              <a:rPr lang="nl-NL" sz="2400" dirty="0"/>
              <a:t> uitstoot door beperken vlamtemperatuur</a:t>
            </a:r>
          </a:p>
          <a:p>
            <a:pPr marL="1828800" lvl="2" indent="-457200">
              <a:buFont typeface="Arial" panose="020B0604020202020204" pitchFamily="34" charset="0"/>
              <a:buChar char="•"/>
            </a:pPr>
            <a:r>
              <a:rPr lang="nl-NL" sz="2400" dirty="0"/>
              <a:t>Amper 1/3 van koelwater nodig </a:t>
            </a:r>
            <a:r>
              <a:rPr lang="nl-NL" sz="2400" dirty="0" err="1"/>
              <a:t>ivm</a:t>
            </a:r>
            <a:r>
              <a:rPr lang="nl-NL" sz="2400" dirty="0"/>
              <a:t> klassieke centrale</a:t>
            </a:r>
          </a:p>
          <a:p>
            <a:pPr marL="1828800" lvl="2" indent="-457200">
              <a:buFont typeface="Arial" panose="020B0604020202020204" pitchFamily="34" charset="0"/>
              <a:buChar char="•"/>
            </a:pPr>
            <a:r>
              <a:rPr lang="nl-NL" sz="2400" dirty="0"/>
              <a:t>Beperkte geluidshinder (40dB op 400m)</a:t>
            </a:r>
          </a:p>
          <a:p>
            <a:pPr marL="1143000" lvl="1" indent="-457200">
              <a:buFont typeface="Arial" panose="020B0604020202020204" pitchFamily="34" charset="0"/>
              <a:buChar char="•"/>
            </a:pPr>
            <a:r>
              <a:rPr lang="nl-NL" sz="2800" dirty="0"/>
              <a:t>Nadelen:</a:t>
            </a:r>
          </a:p>
          <a:p>
            <a:pPr marL="1828800" lvl="2" indent="-457200">
              <a:buFont typeface="Arial" panose="020B0604020202020204" pitchFamily="34" charset="0"/>
              <a:buChar char="•"/>
            </a:pPr>
            <a:r>
              <a:rPr lang="nl-NL" sz="2400" dirty="0"/>
              <a:t>Fossiele grondstoffen</a:t>
            </a:r>
          </a:p>
          <a:p>
            <a:pPr marL="1828800" lvl="2" indent="-457200">
              <a:buFont typeface="Arial" panose="020B0604020202020204" pitchFamily="34" charset="0"/>
              <a:buChar char="•"/>
            </a:pPr>
            <a:r>
              <a:rPr lang="nl-NL" sz="2400" dirty="0"/>
              <a:t>Afhankelijk van aardgasprijs / crisis (vb. Rusland)</a:t>
            </a:r>
          </a:p>
          <a:p>
            <a:pPr marL="1828800" lvl="2" indent="-457200">
              <a:buFont typeface="Arial" panose="020B0604020202020204" pitchFamily="34" charset="0"/>
              <a:buChar char="•"/>
            </a:pPr>
            <a:r>
              <a:rPr lang="nl-NL" sz="2400" dirty="0"/>
              <a:t>Minder flexibiliteit qua verbranding dan klassieke centrale</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STEG (</a:t>
            </a:r>
            <a:r>
              <a:rPr lang="en-US" dirty="0" err="1"/>
              <a:t>stoom</a:t>
            </a:r>
            <a:r>
              <a:rPr lang="en-US" dirty="0"/>
              <a:t>- </a:t>
            </a:r>
            <a:r>
              <a:rPr lang="en-US" dirty="0" err="1"/>
              <a:t>en</a:t>
            </a:r>
            <a:r>
              <a:rPr lang="en-US" dirty="0"/>
              <a:t> </a:t>
            </a:r>
            <a:r>
              <a:rPr lang="en-US" dirty="0" err="1"/>
              <a:t>gascentrale</a:t>
            </a:r>
            <a:r>
              <a:rPr lang="en-US" dirty="0"/>
              <a:t>)</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38</a:t>
            </a:fld>
            <a:endParaRPr lang="nl-BE" dirty="0"/>
          </a:p>
        </p:txBody>
      </p:sp>
      <p:pic>
        <p:nvPicPr>
          <p:cNvPr id="6" name="Afbeelding 7">
            <a:extLst>
              <a:ext uri="{FF2B5EF4-FFF2-40B4-BE49-F238E27FC236}">
                <a16:creationId xmlns:a16="http://schemas.microsoft.com/office/drawing/2014/main" id="{6B27CA59-B0F5-3FAC-984C-699BAB5EBBE7}"/>
              </a:ext>
            </a:extLst>
          </p:cNvPr>
          <p:cNvPicPr/>
          <p:nvPr/>
        </p:nvPicPr>
        <p:blipFill rotWithShape="1">
          <a:blip r:embed="rId2"/>
          <a:srcRect l="58402" t="10588" r="10606" b="11632"/>
          <a:stretch/>
        </p:blipFill>
        <p:spPr bwMode="auto">
          <a:xfrm>
            <a:off x="11230771" y="4617720"/>
            <a:ext cx="3770312" cy="5501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1269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b="1" dirty="0">
                <a:solidFill>
                  <a:srgbClr val="B4E1D6"/>
                </a:solidFill>
              </a:rPr>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b="1" dirty="0">
                <a:solidFill>
                  <a:srgbClr val="B4E1D6"/>
                </a:solidFill>
              </a:rPr>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39</a:t>
            </a:fld>
            <a:endParaRPr lang="nl-BE" dirty="0"/>
          </a:p>
        </p:txBody>
      </p:sp>
    </p:spTree>
    <p:extLst>
      <p:ext uri="{BB962C8B-B14F-4D97-AF65-F5344CB8AC3E}">
        <p14:creationId xmlns:p14="http://schemas.microsoft.com/office/powerpoint/2010/main" val="859103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56F869-B4E9-EE65-9CEB-E6ED6E1948CB}"/>
              </a:ext>
            </a:extLst>
          </p:cNvPr>
          <p:cNvSpPr>
            <a:spLocks noGrp="1"/>
          </p:cNvSpPr>
          <p:nvPr>
            <p:ph type="body" sz="quarter" idx="17"/>
          </p:nvPr>
        </p:nvSpPr>
        <p:spPr/>
        <p:txBody>
          <a:bodyPr/>
          <a:lstStyle/>
          <a:p>
            <a:r>
              <a:rPr lang="en-US" sz="2800" dirty="0" err="1"/>
              <a:t>Vroeger</a:t>
            </a:r>
            <a:r>
              <a:rPr lang="en-US" sz="2800" dirty="0"/>
              <a:t> </a:t>
            </a:r>
            <a:r>
              <a:rPr lang="en-US" sz="2800" dirty="0" err="1"/>
              <a:t>vooral</a:t>
            </a:r>
            <a:r>
              <a:rPr lang="en-US" sz="2800" dirty="0"/>
              <a:t> centrale </a:t>
            </a:r>
            <a:r>
              <a:rPr lang="en-US" sz="2800" dirty="0" err="1"/>
              <a:t>energieproductie</a:t>
            </a:r>
            <a:endParaRPr lang="en-US" sz="2800" dirty="0"/>
          </a:p>
          <a:p>
            <a:endParaRPr lang="en-US" sz="3200" dirty="0"/>
          </a:p>
        </p:txBody>
      </p:sp>
      <p:sp>
        <p:nvSpPr>
          <p:cNvPr id="3" name="Title 2">
            <a:extLst>
              <a:ext uri="{FF2B5EF4-FFF2-40B4-BE49-F238E27FC236}">
                <a16:creationId xmlns:a16="http://schemas.microsoft.com/office/drawing/2014/main" id="{17FAF07C-DEA4-56E6-3381-78F88FA7E07A}"/>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79DA2242-1563-653C-A086-B0E00E392D2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0F5324DB-A65B-BD6B-DC34-C78E17084940}"/>
              </a:ext>
            </a:extLst>
          </p:cNvPr>
          <p:cNvSpPr>
            <a:spLocks noGrp="1"/>
          </p:cNvSpPr>
          <p:nvPr>
            <p:ph type="sldNum" sz="quarter" idx="4"/>
          </p:nvPr>
        </p:nvSpPr>
        <p:spPr/>
        <p:txBody>
          <a:bodyPr/>
          <a:lstStyle/>
          <a:p>
            <a:fld id="{B7527A74-2D87-4307-9531-5A57D9647EEB}" type="slidenum">
              <a:rPr lang="nl-BE" smtClean="0"/>
              <a:pPr/>
              <a:t>4</a:t>
            </a:fld>
            <a:endParaRPr lang="nl-BE" dirty="0"/>
          </a:p>
        </p:txBody>
      </p:sp>
      <p:pic>
        <p:nvPicPr>
          <p:cNvPr id="6" name="Afbeelding 21">
            <a:extLst>
              <a:ext uri="{FF2B5EF4-FFF2-40B4-BE49-F238E27FC236}">
                <a16:creationId xmlns:a16="http://schemas.microsoft.com/office/drawing/2014/main" id="{ACEADF49-111A-E5D0-F63E-E73374113C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3356" y="3469244"/>
            <a:ext cx="5065861" cy="4105036"/>
          </a:xfrm>
          <a:prstGeom prst="rect">
            <a:avLst/>
          </a:prstGeom>
        </p:spPr>
      </p:pic>
      <p:pic>
        <p:nvPicPr>
          <p:cNvPr id="1026" name="Picture 2" descr="Centralized Generation of Electricity and its Impacts on the Environment |  US EPA">
            <a:extLst>
              <a:ext uri="{FF2B5EF4-FFF2-40B4-BE49-F238E27FC236}">
                <a16:creationId xmlns:a16="http://schemas.microsoft.com/office/drawing/2014/main" id="{1A549F7E-6C1E-E988-48F7-9F00F222D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1489" y="2091599"/>
            <a:ext cx="5785506" cy="3051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ntralized generation · Energy KnowledgeBase">
            <a:extLst>
              <a:ext uri="{FF2B5EF4-FFF2-40B4-BE49-F238E27FC236}">
                <a16:creationId xmlns:a16="http://schemas.microsoft.com/office/drawing/2014/main" id="{9ABCF801-DBB1-CAB1-7BCD-AE525BE7B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8980" y="5897237"/>
            <a:ext cx="5877156" cy="2985222"/>
          </a:xfrm>
          <a:prstGeom prst="rect">
            <a:avLst/>
          </a:prstGeom>
          <a:noFill/>
          <a:extLst>
            <a:ext uri="{909E8E84-426E-40DD-AFC4-6F175D3DCCD1}">
              <a14:hiddenFill xmlns:a14="http://schemas.microsoft.com/office/drawing/2010/main">
                <a:solidFill>
                  <a:srgbClr val="FFFFFF"/>
                </a:solidFill>
              </a14:hiddenFill>
            </a:ext>
          </a:extLst>
        </p:spPr>
      </p:pic>
      <p:sp>
        <p:nvSpPr>
          <p:cNvPr id="7" name="Rechthoek 20">
            <a:extLst>
              <a:ext uri="{FF2B5EF4-FFF2-40B4-BE49-F238E27FC236}">
                <a16:creationId xmlns:a16="http://schemas.microsoft.com/office/drawing/2014/main" id="{3179D0BF-1CC3-BC60-56F4-6DE4347BA901}"/>
              </a:ext>
            </a:extLst>
          </p:cNvPr>
          <p:cNvSpPr/>
          <p:nvPr/>
        </p:nvSpPr>
        <p:spPr>
          <a:xfrm>
            <a:off x="608745" y="3711783"/>
            <a:ext cx="5011859" cy="4524315"/>
          </a:xfrm>
          <a:prstGeom prst="rect">
            <a:avLst/>
          </a:prstGeom>
        </p:spPr>
        <p:txBody>
          <a:bodyPr wrap="square">
            <a:spAutoFit/>
          </a:bodyPr>
          <a:lstStyle/>
          <a:p>
            <a:r>
              <a:rPr lang="nl-NL" sz="2400" dirty="0"/>
              <a:t>Centrale energieproductie-eenheden zijn op vandaag nog steeds belangrijk voor de consumenten van elektriciteit te voorzien!</a:t>
            </a:r>
          </a:p>
          <a:p>
            <a:endParaRPr lang="nl-NL" sz="2400" dirty="0"/>
          </a:p>
          <a:p>
            <a:pPr marL="285750" indent="-285750">
              <a:buFont typeface="Arial" panose="020B0604020202020204" pitchFamily="34" charset="0"/>
              <a:buChar char="•"/>
            </a:pPr>
            <a:r>
              <a:rPr lang="nl-NL" sz="2400" dirty="0"/>
              <a:t>Wat met de problematiek bij kerncentrales…</a:t>
            </a:r>
          </a:p>
          <a:p>
            <a:pPr marL="285750" indent="-285750">
              <a:buFont typeface="Arial" panose="020B0604020202020204" pitchFamily="34" charset="0"/>
              <a:buChar char="•"/>
            </a:pPr>
            <a:r>
              <a:rPr lang="nl-NL" sz="2400" dirty="0"/>
              <a:t>Eindige fossiele grondstoffen…</a:t>
            </a:r>
          </a:p>
          <a:p>
            <a:pPr marL="285750" indent="-285750">
              <a:buFont typeface="Arial" panose="020B0604020202020204" pitchFamily="34" charset="0"/>
              <a:buChar char="•"/>
            </a:pPr>
            <a:r>
              <a:rPr lang="nl-NL" sz="2400" dirty="0"/>
              <a:t>Onvoorspelbaarheid DP</a:t>
            </a:r>
          </a:p>
          <a:p>
            <a:pPr marL="742950" lvl="1" indent="-285750">
              <a:buFont typeface="Arial" panose="020B0604020202020204" pitchFamily="34" charset="0"/>
              <a:buChar char="•"/>
            </a:pPr>
            <a:r>
              <a:rPr lang="nl-NL" sz="2400" dirty="0"/>
              <a:t>(In een later hoofdstuk komen decentrale energieproductie-eenheden aan bod)</a:t>
            </a:r>
          </a:p>
        </p:txBody>
      </p:sp>
    </p:spTree>
    <p:extLst>
      <p:ext uri="{BB962C8B-B14F-4D97-AF65-F5344CB8AC3E}">
        <p14:creationId xmlns:p14="http://schemas.microsoft.com/office/powerpoint/2010/main" val="1430267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1881961"/>
            <a:ext cx="16575629" cy="6103800"/>
          </a:xfrm>
        </p:spPr>
        <p:txBody>
          <a:bodyPr/>
          <a:lstStyle/>
          <a:p>
            <a:r>
              <a:rPr lang="nl-NL" sz="3200" dirty="0"/>
              <a:t>Werking relatief eenvoudig</a:t>
            </a:r>
          </a:p>
          <a:p>
            <a:pPr marL="1143000" lvl="1" indent="-457200">
              <a:buFont typeface="Arial" panose="020B0604020202020204" pitchFamily="34" charset="0"/>
              <a:buChar char="•"/>
            </a:pPr>
            <a:r>
              <a:rPr lang="nl-NL" sz="2800" dirty="0"/>
              <a:t>Centrale </a:t>
            </a:r>
            <a:r>
              <a:rPr lang="nl-NL" sz="2800" dirty="0" err="1"/>
              <a:t>Coo</a:t>
            </a:r>
            <a:endParaRPr lang="nl-BE" sz="2800" dirty="0"/>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Hydro centrale</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40</a:t>
            </a:fld>
            <a:endParaRPr lang="nl-BE" dirty="0"/>
          </a:p>
        </p:txBody>
      </p:sp>
      <p:pic>
        <p:nvPicPr>
          <p:cNvPr id="7" name="Afbeelding 6">
            <a:extLst>
              <a:ext uri="{FF2B5EF4-FFF2-40B4-BE49-F238E27FC236}">
                <a16:creationId xmlns:a16="http://schemas.microsoft.com/office/drawing/2014/main" id="{7D3DE5AA-88DD-FBB7-8048-ED878A34465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28483" y="1881961"/>
            <a:ext cx="9950757" cy="7343794"/>
          </a:xfrm>
          <a:prstGeom prst="rect">
            <a:avLst/>
          </a:prstGeom>
          <a:noFill/>
          <a:ln>
            <a:noFill/>
          </a:ln>
        </p:spPr>
      </p:pic>
    </p:spTree>
    <p:extLst>
      <p:ext uri="{BB962C8B-B14F-4D97-AF65-F5344CB8AC3E}">
        <p14:creationId xmlns:p14="http://schemas.microsoft.com/office/powerpoint/2010/main" val="301125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141041"/>
            <a:ext cx="16575629" cy="6103800"/>
          </a:xfrm>
        </p:spPr>
        <p:txBody>
          <a:bodyPr/>
          <a:lstStyle/>
          <a:p>
            <a:r>
              <a:rPr lang="nl-NL" sz="3200" dirty="0"/>
              <a:t>Werking</a:t>
            </a:r>
          </a:p>
          <a:p>
            <a:pPr marL="1143000" lvl="1" indent="-457200">
              <a:buFont typeface="Arial" panose="020B0604020202020204" pitchFamily="34" charset="0"/>
              <a:buChar char="•"/>
            </a:pPr>
            <a:r>
              <a:rPr lang="nl-NL" sz="2800" dirty="0"/>
              <a:t>Omzetting van kinetische energie naar mechanische energie</a:t>
            </a:r>
          </a:p>
          <a:p>
            <a:pPr marL="1143000" lvl="1" indent="-457200">
              <a:buFont typeface="Arial" panose="020B0604020202020204" pitchFamily="34" charset="0"/>
              <a:buChar char="•"/>
            </a:pPr>
            <a:r>
              <a:rPr lang="nl-NL" sz="2800" dirty="0"/>
              <a:t>Maximaal vermogen afhankelijk van :</a:t>
            </a:r>
          </a:p>
          <a:p>
            <a:pPr marL="1828800" lvl="2" indent="-457200">
              <a:buFont typeface="Arial" panose="020B0604020202020204" pitchFamily="34" charset="0"/>
              <a:buChar char="•"/>
            </a:pPr>
            <a:r>
              <a:rPr lang="nl-BE" sz="2400" dirty="0"/>
              <a:t>P = 9,81 x debiet x soortelijke massa van water x niveauverschil</a:t>
            </a:r>
          </a:p>
          <a:p>
            <a:pPr marL="1143000" lvl="1" indent="-457200">
              <a:buFont typeface="Arial" panose="020B0604020202020204" pitchFamily="34" charset="0"/>
              <a:buChar char="•"/>
            </a:pPr>
            <a:r>
              <a:rPr lang="nl-NL" sz="2800" dirty="0"/>
              <a:t>Kencijfers centrale in </a:t>
            </a:r>
            <a:r>
              <a:rPr lang="nl-NL" sz="2800" dirty="0" err="1"/>
              <a:t>Coo</a:t>
            </a:r>
            <a:endParaRPr lang="nl-NL" sz="2800" dirty="0"/>
          </a:p>
          <a:p>
            <a:pPr marL="1828800" lvl="2" indent="-457200">
              <a:buFont typeface="Arial" panose="020B0604020202020204" pitchFamily="34" charset="0"/>
              <a:buChar char="•"/>
            </a:pPr>
            <a:r>
              <a:rPr lang="nl-NL" sz="2400" dirty="0"/>
              <a:t>2 </a:t>
            </a:r>
            <a:r>
              <a:rPr lang="nl-NL" sz="2400" dirty="0" err="1"/>
              <a:t>bovenbekkens</a:t>
            </a:r>
            <a:r>
              <a:rPr lang="nl-NL" sz="2400" dirty="0"/>
              <a:t> met in totaal 8.5 miljoen m³ watervolume (oppervlakte van 60 hectare)</a:t>
            </a:r>
          </a:p>
          <a:p>
            <a:pPr marL="1828800" lvl="2" indent="-457200">
              <a:buFont typeface="Arial" panose="020B0604020202020204" pitchFamily="34" charset="0"/>
              <a:buChar char="•"/>
            </a:pPr>
            <a:r>
              <a:rPr lang="nl-NL" sz="2400" dirty="0"/>
              <a:t>Benedenbekken volume idem als </a:t>
            </a:r>
            <a:r>
              <a:rPr lang="nl-NL" sz="2400" dirty="0" err="1"/>
              <a:t>bovenbekkens</a:t>
            </a:r>
            <a:r>
              <a:rPr lang="nl-NL" sz="2400" dirty="0"/>
              <a:t> (oppervlakte 71 hectare)</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Hydro centrale</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41</a:t>
            </a:fld>
            <a:endParaRPr lang="nl-BE" dirty="0"/>
          </a:p>
        </p:txBody>
      </p:sp>
      <p:pic>
        <p:nvPicPr>
          <p:cNvPr id="6" name="Afbeelding 5">
            <a:extLst>
              <a:ext uri="{FF2B5EF4-FFF2-40B4-BE49-F238E27FC236}">
                <a16:creationId xmlns:a16="http://schemas.microsoft.com/office/drawing/2014/main" id="{82544125-526C-3E67-343B-113676C5417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65012" y="432595"/>
            <a:ext cx="3681364" cy="3265167"/>
          </a:xfrm>
          <a:prstGeom prst="rect">
            <a:avLst/>
          </a:prstGeom>
          <a:noFill/>
          <a:ln>
            <a:noFill/>
          </a:ln>
        </p:spPr>
      </p:pic>
      <p:pic>
        <p:nvPicPr>
          <p:cNvPr id="8" name="Afbeelding 7">
            <a:extLst>
              <a:ext uri="{FF2B5EF4-FFF2-40B4-BE49-F238E27FC236}">
                <a16:creationId xmlns:a16="http://schemas.microsoft.com/office/drawing/2014/main" id="{32476307-ECBB-342C-0927-08338F8D8D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80960" y="5515684"/>
            <a:ext cx="7624734" cy="3674036"/>
          </a:xfrm>
          <a:prstGeom prst="rect">
            <a:avLst/>
          </a:prstGeom>
          <a:noFill/>
          <a:ln>
            <a:noFill/>
          </a:ln>
        </p:spPr>
      </p:pic>
      <p:pic>
        <p:nvPicPr>
          <p:cNvPr id="9" name="Picture 2">
            <a:extLst>
              <a:ext uri="{FF2B5EF4-FFF2-40B4-BE49-F238E27FC236}">
                <a16:creationId xmlns:a16="http://schemas.microsoft.com/office/drawing/2014/main" id="{CEC7848C-15DF-7942-FC24-117025DD7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9188" y="5515684"/>
            <a:ext cx="4114800" cy="3799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7441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196282"/>
            <a:ext cx="16575629" cy="6103800"/>
          </a:xfrm>
        </p:spPr>
        <p:txBody>
          <a:bodyPr/>
          <a:lstStyle/>
          <a:p>
            <a:r>
              <a:rPr lang="nl-NL" sz="3200" dirty="0"/>
              <a:t>Werking</a:t>
            </a:r>
          </a:p>
          <a:p>
            <a:pPr marL="1143000" lvl="1" indent="-457200">
              <a:buFont typeface="Arial" panose="020B0604020202020204" pitchFamily="34" charset="0"/>
              <a:buChar char="•"/>
            </a:pPr>
            <a:r>
              <a:rPr lang="nl-NL" sz="2800" dirty="0"/>
              <a:t>Machinezaal op lager niveau dan benedenbekken </a:t>
            </a:r>
          </a:p>
          <a:p>
            <a:pPr marL="1828800" lvl="2" indent="-457200">
              <a:buFont typeface="Arial" panose="020B0604020202020204" pitchFamily="34" charset="0"/>
              <a:buChar char="•"/>
            </a:pPr>
            <a:r>
              <a:rPr lang="nl-NL" sz="2400" dirty="0"/>
              <a:t>Voor goede werking van turbines/pompen te garanderen</a:t>
            </a:r>
          </a:p>
          <a:p>
            <a:pPr marL="1143000" lvl="1" indent="-457200">
              <a:buFont typeface="Arial" panose="020B0604020202020204" pitchFamily="34" charset="0"/>
              <a:buChar char="•"/>
            </a:pPr>
            <a:r>
              <a:rPr lang="nl-NL" sz="2800" dirty="0"/>
              <a:t>Maximaal vermogen =&gt; 500 000 liter water per seconde uit de </a:t>
            </a:r>
            <a:r>
              <a:rPr lang="nl-NL" sz="2800" dirty="0" err="1"/>
              <a:t>bovenbekkens</a:t>
            </a:r>
            <a:r>
              <a:rPr lang="nl-NL" sz="2800" dirty="0"/>
              <a:t> naar turbine</a:t>
            </a:r>
          </a:p>
          <a:p>
            <a:pPr marL="1143000" lvl="1" indent="-457200">
              <a:buFont typeface="Arial" panose="020B0604020202020204" pitchFamily="34" charset="0"/>
              <a:buChar char="•"/>
            </a:pPr>
            <a:r>
              <a:rPr lang="nl-NL" sz="2800" dirty="0"/>
              <a:t>As die verbonden is met de turbine is verbonden met een </a:t>
            </a:r>
            <a:r>
              <a:rPr lang="nl-NL" sz="2800" dirty="0" err="1"/>
              <a:t>alternator</a:t>
            </a:r>
            <a:endParaRPr lang="nl-NL" sz="2800" dirty="0"/>
          </a:p>
          <a:p>
            <a:pPr marL="1143000" lvl="1" indent="-457200">
              <a:buFont typeface="Arial" panose="020B0604020202020204" pitchFamily="34" charset="0"/>
              <a:buChar char="•"/>
            </a:pPr>
            <a:r>
              <a:rPr lang="nl-NL" sz="2800" dirty="0"/>
              <a:t>Turbine kan werken als pomp, geen extra componenten nodig!</a:t>
            </a:r>
            <a:endParaRPr lang="nl-BE" sz="2800" dirty="0"/>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Hydro centrale</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42</a:t>
            </a:fld>
            <a:endParaRPr lang="nl-BE" dirty="0"/>
          </a:p>
        </p:txBody>
      </p:sp>
      <p:grpSp>
        <p:nvGrpSpPr>
          <p:cNvPr id="6" name="Groep 9">
            <a:extLst>
              <a:ext uri="{FF2B5EF4-FFF2-40B4-BE49-F238E27FC236}">
                <a16:creationId xmlns:a16="http://schemas.microsoft.com/office/drawing/2014/main" id="{07A67AEB-DBFB-8B3D-B61B-C439D6061CFC}"/>
              </a:ext>
            </a:extLst>
          </p:cNvPr>
          <p:cNvGrpSpPr/>
          <p:nvPr/>
        </p:nvGrpSpPr>
        <p:grpSpPr>
          <a:xfrm>
            <a:off x="3114675" y="5287900"/>
            <a:ext cx="7205882" cy="4030805"/>
            <a:chOff x="4990353" y="1662345"/>
            <a:chExt cx="3939984" cy="2210608"/>
          </a:xfrm>
        </p:grpSpPr>
        <p:grpSp>
          <p:nvGrpSpPr>
            <p:cNvPr id="7" name="Group 4">
              <a:extLst>
                <a:ext uri="{FF2B5EF4-FFF2-40B4-BE49-F238E27FC236}">
                  <a16:creationId xmlns:a16="http://schemas.microsoft.com/office/drawing/2014/main" id="{8099BBC8-2523-5602-CD3F-B675A48AAD00}"/>
                </a:ext>
              </a:extLst>
            </p:cNvPr>
            <p:cNvGrpSpPr/>
            <p:nvPr/>
          </p:nvGrpSpPr>
          <p:grpSpPr>
            <a:xfrm>
              <a:off x="4990353" y="1988840"/>
              <a:ext cx="3889068" cy="1638092"/>
              <a:chOff x="947738" y="3618575"/>
              <a:chExt cx="4272334" cy="1540279"/>
            </a:xfrm>
          </p:grpSpPr>
          <p:pic>
            <p:nvPicPr>
              <p:cNvPr id="12" name="Picture 2" descr="http://i41.tinypic.com/rhpv2f.jpg">
                <a:extLst>
                  <a:ext uri="{FF2B5EF4-FFF2-40B4-BE49-F238E27FC236}">
                    <a16:creationId xmlns:a16="http://schemas.microsoft.com/office/drawing/2014/main" id="{04076606-48B0-6E00-D9A1-263CB83807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46" b="46186"/>
              <a:stretch/>
            </p:blipFill>
            <p:spPr bwMode="auto">
              <a:xfrm>
                <a:off x="947738" y="3618575"/>
                <a:ext cx="4272334" cy="15402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6">
                <a:extLst>
                  <a:ext uri="{FF2B5EF4-FFF2-40B4-BE49-F238E27FC236}">
                    <a16:creationId xmlns:a16="http://schemas.microsoft.com/office/drawing/2014/main" id="{936AA0D0-E9E5-0E15-74E6-477EB9A98321}"/>
                  </a:ext>
                </a:extLst>
              </p:cNvPr>
              <p:cNvSpPr/>
              <p:nvPr/>
            </p:nvSpPr>
            <p:spPr>
              <a:xfrm>
                <a:off x="1259632" y="5013176"/>
                <a:ext cx="3096344" cy="145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8" name="Oval 3">
              <a:extLst>
                <a:ext uri="{FF2B5EF4-FFF2-40B4-BE49-F238E27FC236}">
                  <a16:creationId xmlns:a16="http://schemas.microsoft.com/office/drawing/2014/main" id="{B6AD460D-61F3-843C-009B-AD46E4C2E72C}"/>
                </a:ext>
              </a:extLst>
            </p:cNvPr>
            <p:cNvSpPr/>
            <p:nvPr/>
          </p:nvSpPr>
          <p:spPr>
            <a:xfrm>
              <a:off x="6012160" y="1988840"/>
              <a:ext cx="1584176"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xtBox 7">
              <a:extLst>
                <a:ext uri="{FF2B5EF4-FFF2-40B4-BE49-F238E27FC236}">
                  <a16:creationId xmlns:a16="http://schemas.microsoft.com/office/drawing/2014/main" id="{F239D334-A6E6-83D2-7126-EDC3603167E7}"/>
                </a:ext>
              </a:extLst>
            </p:cNvPr>
            <p:cNvSpPr txBox="1"/>
            <p:nvPr/>
          </p:nvSpPr>
          <p:spPr>
            <a:xfrm>
              <a:off x="7092279" y="1662345"/>
              <a:ext cx="1787141" cy="253190"/>
            </a:xfrm>
            <a:prstGeom prst="rect">
              <a:avLst/>
            </a:prstGeom>
            <a:noFill/>
          </p:spPr>
          <p:txBody>
            <a:bodyPr wrap="square" rtlCol="0">
              <a:spAutoFit/>
            </a:bodyPr>
            <a:lstStyle/>
            <a:p>
              <a:r>
                <a:rPr lang="nl-NL" sz="2400" dirty="0">
                  <a:solidFill>
                    <a:srgbClr val="FF0000"/>
                  </a:solidFill>
                </a:rPr>
                <a:t>Pompen</a:t>
              </a:r>
              <a:endParaRPr lang="nl-BE" sz="1600" dirty="0">
                <a:solidFill>
                  <a:srgbClr val="FF0000"/>
                </a:solidFill>
              </a:endParaRPr>
            </a:p>
          </p:txBody>
        </p:sp>
        <p:sp>
          <p:nvSpPr>
            <p:cNvPr id="10" name="Oval 12">
              <a:extLst>
                <a:ext uri="{FF2B5EF4-FFF2-40B4-BE49-F238E27FC236}">
                  <a16:creationId xmlns:a16="http://schemas.microsoft.com/office/drawing/2014/main" id="{CB7B02F3-5545-1C52-E9B5-B186B326F2B2}"/>
                </a:ext>
              </a:extLst>
            </p:cNvPr>
            <p:cNvSpPr/>
            <p:nvPr/>
          </p:nvSpPr>
          <p:spPr>
            <a:xfrm>
              <a:off x="7346161" y="2901396"/>
              <a:ext cx="1584176" cy="5706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TextBox 13">
              <a:extLst>
                <a:ext uri="{FF2B5EF4-FFF2-40B4-BE49-F238E27FC236}">
                  <a16:creationId xmlns:a16="http://schemas.microsoft.com/office/drawing/2014/main" id="{283E8B71-7DE1-DB35-942D-928F15378740}"/>
                </a:ext>
              </a:extLst>
            </p:cNvPr>
            <p:cNvSpPr txBox="1"/>
            <p:nvPr/>
          </p:nvSpPr>
          <p:spPr>
            <a:xfrm>
              <a:off x="7092278" y="3619763"/>
              <a:ext cx="1787141" cy="253190"/>
            </a:xfrm>
            <a:prstGeom prst="rect">
              <a:avLst/>
            </a:prstGeom>
            <a:noFill/>
          </p:spPr>
          <p:txBody>
            <a:bodyPr wrap="square" rtlCol="0">
              <a:spAutoFit/>
            </a:bodyPr>
            <a:lstStyle/>
            <a:p>
              <a:r>
                <a:rPr lang="nl-NL" sz="2400" dirty="0">
                  <a:solidFill>
                    <a:srgbClr val="FF0000"/>
                  </a:solidFill>
                </a:rPr>
                <a:t>Turbine</a:t>
              </a:r>
              <a:endParaRPr lang="nl-BE" sz="2400" dirty="0">
                <a:solidFill>
                  <a:srgbClr val="FF0000"/>
                </a:solidFill>
              </a:endParaRPr>
            </a:p>
          </p:txBody>
        </p:sp>
      </p:grpSp>
      <p:sp>
        <p:nvSpPr>
          <p:cNvPr id="14" name="Tekstvak 25">
            <a:extLst>
              <a:ext uri="{FF2B5EF4-FFF2-40B4-BE49-F238E27FC236}">
                <a16:creationId xmlns:a16="http://schemas.microsoft.com/office/drawing/2014/main" id="{4514C170-B483-CFA0-CD77-C7B5162A6A77}"/>
              </a:ext>
            </a:extLst>
          </p:cNvPr>
          <p:cNvSpPr txBox="1"/>
          <p:nvPr/>
        </p:nvSpPr>
        <p:spPr>
          <a:xfrm>
            <a:off x="10338792" y="6996092"/>
            <a:ext cx="3770310" cy="1200329"/>
          </a:xfrm>
          <a:prstGeom prst="rect">
            <a:avLst/>
          </a:prstGeom>
          <a:noFill/>
        </p:spPr>
        <p:txBody>
          <a:bodyPr wrap="square" rtlCol="0">
            <a:spAutoFit/>
          </a:bodyPr>
          <a:lstStyle/>
          <a:p>
            <a:pPr algn="ctr"/>
            <a:r>
              <a:rPr lang="nl-NL" sz="2400" dirty="0"/>
              <a:t>Max. vermogen </a:t>
            </a:r>
            <a:r>
              <a:rPr lang="nl-NL" sz="2400" dirty="0" err="1"/>
              <a:t>Coo</a:t>
            </a:r>
            <a:r>
              <a:rPr lang="nl-NL" sz="2400" dirty="0"/>
              <a:t> = 1164MW leveren gedurende 6 uur</a:t>
            </a:r>
            <a:endParaRPr lang="nl-BE" sz="2400" dirty="0"/>
          </a:p>
        </p:txBody>
      </p:sp>
      <p:pic>
        <p:nvPicPr>
          <p:cNvPr id="15" name="Afbeelding 26">
            <a:extLst>
              <a:ext uri="{FF2B5EF4-FFF2-40B4-BE49-F238E27FC236}">
                <a16:creationId xmlns:a16="http://schemas.microsoft.com/office/drawing/2014/main" id="{A60C36F7-82AA-B561-E623-750F16B8A83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46590" y="492203"/>
            <a:ext cx="3770310" cy="2267357"/>
          </a:xfrm>
          <a:prstGeom prst="rect">
            <a:avLst/>
          </a:prstGeom>
          <a:noFill/>
          <a:ln>
            <a:noFill/>
          </a:ln>
        </p:spPr>
      </p:pic>
    </p:spTree>
    <p:extLst>
      <p:ext uri="{BB962C8B-B14F-4D97-AF65-F5344CB8AC3E}">
        <p14:creationId xmlns:p14="http://schemas.microsoft.com/office/powerpoint/2010/main" val="2602842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a:t>Pro &amp; contra</a:t>
            </a:r>
          </a:p>
          <a:p>
            <a:pPr marL="1143000" lvl="1" indent="-457200">
              <a:buFont typeface="Arial" panose="020B0604020202020204" pitchFamily="34" charset="0"/>
              <a:buChar char="•"/>
            </a:pPr>
            <a:r>
              <a:rPr lang="nl-NL" sz="2800" dirty="0"/>
              <a:t> Voordelen:</a:t>
            </a:r>
          </a:p>
          <a:p>
            <a:pPr marL="1828800" lvl="2" indent="-457200">
              <a:buFont typeface="Arial" panose="020B0604020202020204" pitchFamily="34" charset="0"/>
              <a:buChar char="•"/>
            </a:pPr>
            <a:r>
              <a:rPr lang="nl-NL" sz="2400" dirty="0"/>
              <a:t>Dekking van de verbruiksprofielen in piekuren (= mogelijkheid tot bewaren evenwicht vraag en aanbod)</a:t>
            </a:r>
          </a:p>
          <a:p>
            <a:pPr marL="1828800" lvl="2" indent="-457200">
              <a:buFont typeface="Arial" panose="020B0604020202020204" pitchFamily="34" charset="0"/>
              <a:buChar char="•"/>
            </a:pPr>
            <a:r>
              <a:rPr lang="nl-NL" sz="2400" dirty="0"/>
              <a:t>Opslagmogelijk (andere zijn CAES, P2G, maar nog niet relevant)</a:t>
            </a:r>
          </a:p>
          <a:p>
            <a:pPr marL="1828800" lvl="2" indent="-457200">
              <a:buFont typeface="Arial" panose="020B0604020202020204" pitchFamily="34" charset="0"/>
              <a:buChar char="•"/>
            </a:pPr>
            <a:r>
              <a:rPr lang="nl-NL" sz="2400" dirty="0"/>
              <a:t>Snelle inbedrijfstelling mogelijk</a:t>
            </a:r>
          </a:p>
          <a:p>
            <a:pPr marL="1828800" lvl="2" indent="-457200">
              <a:buFont typeface="Arial" panose="020B0604020202020204" pitchFamily="34" charset="0"/>
              <a:buChar char="•"/>
            </a:pPr>
            <a:r>
              <a:rPr lang="nl-NL" sz="2400" dirty="0"/>
              <a:t>Eenvoudige aanpassing van het geproduceerd vermogen afhankelijk van de vraag</a:t>
            </a:r>
          </a:p>
          <a:p>
            <a:pPr marL="1143000" lvl="1" indent="-457200">
              <a:buFont typeface="Arial" panose="020B0604020202020204" pitchFamily="34" charset="0"/>
              <a:buChar char="•"/>
            </a:pPr>
            <a:r>
              <a:rPr lang="nl-NL" sz="2800" dirty="0"/>
              <a:t> Nadelen:</a:t>
            </a:r>
          </a:p>
          <a:p>
            <a:pPr marL="1828800" lvl="2" indent="-457200">
              <a:buFont typeface="Arial" panose="020B0604020202020204" pitchFamily="34" charset="0"/>
              <a:buChar char="•"/>
            </a:pPr>
            <a:r>
              <a:rPr lang="nl-NL" sz="2400" dirty="0"/>
              <a:t>Bij lage elektriciteitsvraag (vb. s ’nachts) wordt dit gebruikt om water op te pompen, dus mogelijk dat de energie die daarvoor gebruikt wordt, vervuilend werd opgewekt (rendement 75%)</a:t>
            </a:r>
          </a:p>
          <a:p>
            <a:pPr marL="1828800" lvl="2" indent="-457200">
              <a:buFont typeface="Arial" panose="020B0604020202020204" pitchFamily="34" charset="0"/>
              <a:buChar char="•"/>
            </a:pPr>
            <a:endParaRPr lang="nl-NL" sz="2800" dirty="0"/>
          </a:p>
          <a:p>
            <a:pPr marL="1143000" lvl="1" indent="-457200">
              <a:buFont typeface="Arial" panose="020B0604020202020204" pitchFamily="34" charset="0"/>
              <a:buChar char="•"/>
            </a:pPr>
            <a:r>
              <a:rPr lang="nl-NL" sz="2800" dirty="0"/>
              <a:t> Zoek op hoe het principe van CAES, P2G en atol werkt en wat het is...</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Hydro centrale</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43</a:t>
            </a:fld>
            <a:endParaRPr lang="nl-BE" dirty="0"/>
          </a:p>
        </p:txBody>
      </p:sp>
      <p:pic>
        <p:nvPicPr>
          <p:cNvPr id="6" name="Afbeelding 26">
            <a:extLst>
              <a:ext uri="{FF2B5EF4-FFF2-40B4-BE49-F238E27FC236}">
                <a16:creationId xmlns:a16="http://schemas.microsoft.com/office/drawing/2014/main" id="{0C294220-36EF-A6B2-1B87-6C67DFCCA7E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76960" y="152427"/>
            <a:ext cx="3642360" cy="2362174"/>
          </a:xfrm>
          <a:prstGeom prst="rect">
            <a:avLst/>
          </a:prstGeom>
          <a:noFill/>
          <a:ln>
            <a:noFill/>
          </a:ln>
        </p:spPr>
      </p:pic>
    </p:spTree>
    <p:extLst>
      <p:ext uri="{BB962C8B-B14F-4D97-AF65-F5344CB8AC3E}">
        <p14:creationId xmlns:p14="http://schemas.microsoft.com/office/powerpoint/2010/main" val="235307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b="1" dirty="0">
                <a:solidFill>
                  <a:srgbClr val="B4E1D6"/>
                </a:solidFill>
              </a:rPr>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b="1" dirty="0">
                <a:solidFill>
                  <a:srgbClr val="B4E1D6"/>
                </a:solidFill>
              </a:rPr>
              <a:t>Andere centrales</a:t>
            </a:r>
          </a:p>
          <a:p>
            <a:pPr marL="342900" indent="-342900">
              <a:lnSpc>
                <a:spcPct val="100000"/>
              </a:lnSpc>
              <a:buFont typeface="Arial" panose="020B0604020202020204" pitchFamily="34" charset="0"/>
              <a:buChar char="•"/>
            </a:pPr>
            <a:r>
              <a:rPr lang="nl-NL" sz="3200" dirty="0"/>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44</a:t>
            </a:fld>
            <a:endParaRPr lang="nl-BE" dirty="0"/>
          </a:p>
        </p:txBody>
      </p:sp>
    </p:spTree>
    <p:extLst>
      <p:ext uri="{BB962C8B-B14F-4D97-AF65-F5344CB8AC3E}">
        <p14:creationId xmlns:p14="http://schemas.microsoft.com/office/powerpoint/2010/main" val="344705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091600"/>
            <a:ext cx="16575629" cy="6103800"/>
          </a:xfrm>
        </p:spPr>
        <p:txBody>
          <a:bodyPr/>
          <a:lstStyle/>
          <a:p>
            <a:r>
              <a:rPr lang="nl-NL" sz="3200" dirty="0"/>
              <a:t>Andere waterkrachtcentrales</a:t>
            </a:r>
          </a:p>
          <a:p>
            <a:pPr marL="1828800" lvl="2" indent="-457200">
              <a:buFont typeface="Arial" panose="020B0604020202020204" pitchFamily="34" charset="0"/>
              <a:buChar char="•"/>
            </a:pPr>
            <a:r>
              <a:rPr lang="nl-NL" sz="2800" dirty="0"/>
              <a:t>Riviercentrale</a:t>
            </a:r>
          </a:p>
          <a:p>
            <a:pPr marL="2514600" lvl="3" indent="-457200">
              <a:buFont typeface="Arial" panose="020B0604020202020204" pitchFamily="34" charset="0"/>
              <a:buChar char="•"/>
            </a:pPr>
            <a:r>
              <a:rPr lang="nl-NL" sz="2400" dirty="0"/>
              <a:t>Klein verval (3 tot 15m)</a:t>
            </a:r>
          </a:p>
          <a:p>
            <a:pPr marL="1828800" lvl="2" indent="-457200">
              <a:buFont typeface="Arial" panose="020B0604020202020204" pitchFamily="34" charset="0"/>
              <a:buChar char="•"/>
            </a:pPr>
            <a:r>
              <a:rPr lang="nl-NL" sz="2800" dirty="0"/>
              <a:t> Stuwdamcentrales</a:t>
            </a:r>
          </a:p>
          <a:p>
            <a:pPr marL="2514600" lvl="3" indent="-457200">
              <a:buFont typeface="Arial" panose="020B0604020202020204" pitchFamily="34" charset="0"/>
              <a:buChar char="•"/>
            </a:pPr>
            <a:r>
              <a:rPr lang="nl-NL" sz="2400" dirty="0"/>
              <a:t>Verzamelen hoeveelheid water in kunstmatig stuwmeer</a:t>
            </a:r>
          </a:p>
          <a:p>
            <a:pPr marL="2514600" lvl="3" indent="-457200">
              <a:buFont typeface="Arial" panose="020B0604020202020204" pitchFamily="34" charset="0"/>
              <a:buChar char="•"/>
            </a:pPr>
            <a:r>
              <a:rPr lang="nl-NL" sz="2400" dirty="0"/>
              <a:t>Hoogteverschil en waterdebiet bepalen vermogen</a:t>
            </a:r>
          </a:p>
          <a:p>
            <a:pPr marL="1828800" lvl="2" indent="-457200">
              <a:buFont typeface="Arial" panose="020B0604020202020204" pitchFamily="34" charset="0"/>
              <a:buChar char="•"/>
            </a:pPr>
            <a:r>
              <a:rPr lang="nl-NL" sz="2800" dirty="0"/>
              <a:t>Toekomst in functie van DP: Golfenergie – getijdenenergie – Blue energy</a:t>
            </a:r>
          </a:p>
          <a:p>
            <a:pPr marL="1828800" lvl="2" indent="-457200">
              <a:buFont typeface="Arial" panose="020B0604020202020204" pitchFamily="34" charset="0"/>
              <a:buChar char="•"/>
            </a:pPr>
            <a:r>
              <a:rPr lang="nl-NL" sz="2800" dirty="0"/>
              <a:t>Steeds meer onderzoek naar dergelijke energieproductiemogelijkheden</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Centrales</a:t>
            </a:r>
            <a:r>
              <a:rPr lang="en-US" dirty="0"/>
              <a:t> – </a:t>
            </a:r>
            <a:r>
              <a:rPr lang="en-US" dirty="0" err="1"/>
              <a:t>andere</a:t>
            </a:r>
            <a:r>
              <a:rPr lang="en-US" dirty="0"/>
              <a:t> </a:t>
            </a:r>
            <a:r>
              <a:rPr lang="en-US" dirty="0" err="1"/>
              <a:t>centrales</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45</a:t>
            </a:fld>
            <a:endParaRPr lang="nl-BE" dirty="0"/>
          </a:p>
        </p:txBody>
      </p:sp>
      <p:pic>
        <p:nvPicPr>
          <p:cNvPr id="6" name="Afbeelding 26">
            <a:extLst>
              <a:ext uri="{FF2B5EF4-FFF2-40B4-BE49-F238E27FC236}">
                <a16:creationId xmlns:a16="http://schemas.microsoft.com/office/drawing/2014/main" id="{9D48C966-775C-963C-0F0F-D3A8A1EE852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50550" y="405172"/>
            <a:ext cx="3424370" cy="2763246"/>
          </a:xfrm>
          <a:prstGeom prst="rect">
            <a:avLst/>
          </a:prstGeom>
          <a:noFill/>
          <a:ln>
            <a:noFill/>
          </a:ln>
        </p:spPr>
      </p:pic>
      <p:pic>
        <p:nvPicPr>
          <p:cNvPr id="7" name="Afbeelding 6">
            <a:extLst>
              <a:ext uri="{FF2B5EF4-FFF2-40B4-BE49-F238E27FC236}">
                <a16:creationId xmlns:a16="http://schemas.microsoft.com/office/drawing/2014/main" id="{95806B9E-65FC-A4F8-5E70-BAB8A47EB1C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34227" y="6038217"/>
            <a:ext cx="4001920" cy="3060119"/>
          </a:xfrm>
          <a:prstGeom prst="rect">
            <a:avLst/>
          </a:prstGeom>
          <a:noFill/>
          <a:ln>
            <a:noFill/>
          </a:ln>
        </p:spPr>
      </p:pic>
      <p:pic>
        <p:nvPicPr>
          <p:cNvPr id="8" name="Picture 3">
            <a:extLst>
              <a:ext uri="{FF2B5EF4-FFF2-40B4-BE49-F238E27FC236}">
                <a16:creationId xmlns:a16="http://schemas.microsoft.com/office/drawing/2014/main" id="{F3261693-15BA-B2E7-2318-5950E1C9C4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560" t="33066" r="52597" b="48389"/>
          <a:stretch/>
        </p:blipFill>
        <p:spPr bwMode="auto">
          <a:xfrm>
            <a:off x="6439396" y="6248400"/>
            <a:ext cx="5694220" cy="2849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descr="https://www.ecn.nl/uploads/RTEmagicC_Tidalturbine.jpg.jpg">
            <a:extLst>
              <a:ext uri="{FF2B5EF4-FFF2-40B4-BE49-F238E27FC236}">
                <a16:creationId xmlns:a16="http://schemas.microsoft.com/office/drawing/2014/main" id="{988AF344-1432-0CB9-5440-C1BB94BBE5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8451" y="6088547"/>
            <a:ext cx="3205323" cy="3009789"/>
          </a:xfrm>
          <a:prstGeom prst="rect">
            <a:avLst/>
          </a:prstGeom>
          <a:noFill/>
          <a:extLst>
            <a:ext uri="{909E8E84-426E-40DD-AFC4-6F175D3DCCD1}">
              <a14:hiddenFill xmlns:a14="http://schemas.microsoft.com/office/drawing/2010/main">
                <a:solidFill>
                  <a:srgbClr val="FFFFFF"/>
                </a:solidFill>
              </a14:hiddenFill>
            </a:ext>
          </a:extLst>
        </p:spPr>
      </p:pic>
      <p:sp>
        <p:nvSpPr>
          <p:cNvPr id="10" name="Rechthoek 1">
            <a:extLst>
              <a:ext uri="{FF2B5EF4-FFF2-40B4-BE49-F238E27FC236}">
                <a16:creationId xmlns:a16="http://schemas.microsoft.com/office/drawing/2014/main" id="{CE59D02A-A02A-86E3-ED2E-2FB714B80066}"/>
              </a:ext>
            </a:extLst>
          </p:cNvPr>
          <p:cNvSpPr/>
          <p:nvPr/>
        </p:nvSpPr>
        <p:spPr>
          <a:xfrm>
            <a:off x="14031296" y="4646286"/>
            <a:ext cx="3553602" cy="1107996"/>
          </a:xfrm>
          <a:prstGeom prst="rect">
            <a:avLst/>
          </a:prstGeom>
        </p:spPr>
        <p:txBody>
          <a:bodyPr wrap="none">
            <a:spAutoFit/>
          </a:bodyPr>
          <a:lstStyle/>
          <a:p>
            <a:r>
              <a:rPr lang="nl-BE" sz="2400" dirty="0"/>
              <a:t>*Golfenergie:</a:t>
            </a:r>
          </a:p>
          <a:p>
            <a:r>
              <a:rPr lang="nl-BE" sz="2400" dirty="0">
                <a:hlinkClick r:id="rId7"/>
              </a:rPr>
              <a:t>https://radio1.be/laminaria</a:t>
            </a:r>
            <a:endParaRPr lang="nl-BE" sz="2400" dirty="0"/>
          </a:p>
          <a:p>
            <a:endParaRPr lang="nl-BE" dirty="0"/>
          </a:p>
        </p:txBody>
      </p:sp>
    </p:spTree>
    <p:extLst>
      <p:ext uri="{BB962C8B-B14F-4D97-AF65-F5344CB8AC3E}">
        <p14:creationId xmlns:p14="http://schemas.microsoft.com/office/powerpoint/2010/main" val="932864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dirty="0"/>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b="1" dirty="0">
                <a:solidFill>
                  <a:srgbClr val="B4E1D6"/>
                </a:solidFill>
              </a:rPr>
              <a:t>Transport en distributie</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46</a:t>
            </a:fld>
            <a:endParaRPr lang="nl-BE" dirty="0"/>
          </a:p>
        </p:txBody>
      </p:sp>
    </p:spTree>
    <p:extLst>
      <p:ext uri="{BB962C8B-B14F-4D97-AF65-F5344CB8AC3E}">
        <p14:creationId xmlns:p14="http://schemas.microsoft.com/office/powerpoint/2010/main" val="4046637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a:t>Centrale opwekking bestaat uit verschillende units</a:t>
            </a:r>
          </a:p>
          <a:p>
            <a:pPr marL="1143000" lvl="1" indent="-457200">
              <a:buFont typeface="Arial" panose="020B0604020202020204" pitchFamily="34" charset="0"/>
              <a:buChar char="•"/>
            </a:pPr>
            <a:r>
              <a:rPr lang="nl-NL" sz="2800" dirty="0"/>
              <a:t>Voeden gevraagd lastprofiel </a:t>
            </a:r>
          </a:p>
          <a:p>
            <a:pPr marL="1828800" lvl="2" indent="-457200">
              <a:buFont typeface="Arial" panose="020B0604020202020204" pitchFamily="34" charset="0"/>
              <a:buChar char="•"/>
            </a:pPr>
            <a:r>
              <a:rPr lang="nl-NL" sz="2400" dirty="0"/>
              <a:t>Profielen van last worden zo goed als mogelijk nagebouwd door verschillende technieken</a:t>
            </a:r>
          </a:p>
          <a:p>
            <a:pPr marL="1828800" lvl="2" indent="-457200">
              <a:buFont typeface="Arial" panose="020B0604020202020204" pitchFamily="34" charset="0"/>
              <a:buChar char="•"/>
            </a:pPr>
            <a:r>
              <a:rPr lang="nl-NL" sz="2400" dirty="0"/>
              <a:t>Reserve inbouwen!</a:t>
            </a:r>
          </a:p>
          <a:p>
            <a:pPr marL="1143000" lvl="1" indent="-457200">
              <a:buFont typeface="Arial" panose="020B0604020202020204" pitchFamily="34" charset="0"/>
              <a:buChar char="•"/>
            </a:pPr>
            <a:r>
              <a:rPr lang="nl-NL" sz="2800" dirty="0"/>
              <a:t>Transporteren met zo weinig mogelijk verlies  (driefasige AC)</a:t>
            </a:r>
          </a:p>
          <a:p>
            <a:pPr marL="1828800" lvl="2" indent="-457200">
              <a:buFont typeface="Arial" panose="020B0604020202020204" pitchFamily="34" charset="0"/>
              <a:buChar char="•"/>
            </a:pPr>
            <a:r>
              <a:rPr lang="nl-NL" sz="2400" dirty="0"/>
              <a:t>Joule verliezen (weerstand van de geleider)</a:t>
            </a:r>
          </a:p>
          <a:p>
            <a:pPr marL="1828800" lvl="2" indent="-457200">
              <a:buFont typeface="Arial" panose="020B0604020202020204" pitchFamily="34" charset="0"/>
              <a:buChar char="•"/>
            </a:pPr>
            <a:r>
              <a:rPr lang="nl-NL" sz="2400" dirty="0"/>
              <a:t>Spanningsval</a:t>
            </a:r>
            <a:endParaRPr lang="nl-BE" sz="2400" dirty="0"/>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a:t>Transport </a:t>
            </a:r>
            <a:r>
              <a:rPr lang="en-US" dirty="0" err="1"/>
              <a:t>en</a:t>
            </a:r>
            <a:r>
              <a:rPr lang="en-US" dirty="0"/>
              <a:t> </a:t>
            </a:r>
            <a:r>
              <a:rPr lang="en-US" dirty="0" err="1"/>
              <a:t>distributie</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47</a:t>
            </a:fld>
            <a:endParaRPr lang="nl-BE" dirty="0"/>
          </a:p>
        </p:txBody>
      </p:sp>
      <p:pic>
        <p:nvPicPr>
          <p:cNvPr id="7" name="Picture 2" descr="http://www.sjoerdarends.com/wp-content/uploads/Elektriciteitsnet.jpg">
            <a:extLst>
              <a:ext uri="{FF2B5EF4-FFF2-40B4-BE49-F238E27FC236}">
                <a16:creationId xmlns:a16="http://schemas.microsoft.com/office/drawing/2014/main" id="{440F72A4-2AFC-9165-FE85-388EBACBDD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47785" y="173396"/>
            <a:ext cx="4648030" cy="2691683"/>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10" descr="http://player.slideplayer.nl/8/2159900/data/images/img34.png">
            <a:extLst>
              <a:ext uri="{FF2B5EF4-FFF2-40B4-BE49-F238E27FC236}">
                <a16:creationId xmlns:a16="http://schemas.microsoft.com/office/drawing/2014/main" id="{5F9B76A2-D67C-4E34-38C6-570FF7BB21A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85874" y="5883550"/>
            <a:ext cx="4886325" cy="3168184"/>
          </a:xfrm>
          <a:prstGeom prst="rect">
            <a:avLst/>
          </a:prstGeom>
          <a:noFill/>
          <a:ln>
            <a:noFill/>
          </a:ln>
        </p:spPr>
      </p:pic>
      <p:pic>
        <p:nvPicPr>
          <p:cNvPr id="9" name="Picture 2">
            <a:extLst>
              <a:ext uri="{FF2B5EF4-FFF2-40B4-BE49-F238E27FC236}">
                <a16:creationId xmlns:a16="http://schemas.microsoft.com/office/drawing/2014/main" id="{E90F3B4C-40E8-3DC1-2628-8EBA584F3A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776"/>
          <a:stretch/>
        </p:blipFill>
        <p:spPr bwMode="auto">
          <a:xfrm>
            <a:off x="8020665" y="6106793"/>
            <a:ext cx="5528819" cy="3166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kstvak 12">
            <a:extLst>
              <a:ext uri="{FF2B5EF4-FFF2-40B4-BE49-F238E27FC236}">
                <a16:creationId xmlns:a16="http://schemas.microsoft.com/office/drawing/2014/main" id="{63CC45C7-2B67-24D8-55AB-D7587BA7F70A}"/>
              </a:ext>
            </a:extLst>
          </p:cNvPr>
          <p:cNvSpPr txBox="1"/>
          <p:nvPr/>
        </p:nvSpPr>
        <p:spPr>
          <a:xfrm>
            <a:off x="9144000" y="5507733"/>
            <a:ext cx="3534302" cy="461665"/>
          </a:xfrm>
          <a:prstGeom prst="rect">
            <a:avLst/>
          </a:prstGeom>
          <a:noFill/>
        </p:spPr>
        <p:txBody>
          <a:bodyPr wrap="square" rtlCol="0">
            <a:spAutoFit/>
          </a:bodyPr>
          <a:lstStyle/>
          <a:p>
            <a:r>
              <a:rPr lang="nl-NL" sz="2400" i="1" dirty="0"/>
              <a:t>Driefasige AC of HVDC?</a:t>
            </a:r>
            <a:endParaRPr lang="nl-BE" sz="2400" i="1" dirty="0"/>
          </a:p>
        </p:txBody>
      </p:sp>
      <p:sp>
        <p:nvSpPr>
          <p:cNvPr id="11" name="Tekstvak 13">
            <a:extLst>
              <a:ext uri="{FF2B5EF4-FFF2-40B4-BE49-F238E27FC236}">
                <a16:creationId xmlns:a16="http://schemas.microsoft.com/office/drawing/2014/main" id="{D739D42E-712B-2705-4C87-852001AFD52E}"/>
              </a:ext>
            </a:extLst>
          </p:cNvPr>
          <p:cNvSpPr txBox="1"/>
          <p:nvPr/>
        </p:nvSpPr>
        <p:spPr>
          <a:xfrm>
            <a:off x="13790659" y="6452426"/>
            <a:ext cx="3534302" cy="1938992"/>
          </a:xfrm>
          <a:prstGeom prst="rect">
            <a:avLst/>
          </a:prstGeom>
          <a:noFill/>
        </p:spPr>
        <p:txBody>
          <a:bodyPr wrap="square" rtlCol="0">
            <a:spAutoFit/>
          </a:bodyPr>
          <a:lstStyle/>
          <a:p>
            <a:r>
              <a:rPr lang="nl-NL" sz="2400" i="1" dirty="0"/>
              <a:t>Hoge transport-spanning (400kV)</a:t>
            </a:r>
          </a:p>
          <a:p>
            <a:endParaRPr lang="nl-NL" sz="2400" i="1" dirty="0"/>
          </a:p>
          <a:p>
            <a:r>
              <a:rPr lang="nl-NL" sz="2400" i="1" dirty="0"/>
              <a:t>Opslaan moeilijk!</a:t>
            </a:r>
          </a:p>
          <a:p>
            <a:endParaRPr lang="nl-BE" sz="2400" i="1" dirty="0"/>
          </a:p>
        </p:txBody>
      </p:sp>
    </p:spTree>
    <p:extLst>
      <p:ext uri="{BB962C8B-B14F-4D97-AF65-F5344CB8AC3E}">
        <p14:creationId xmlns:p14="http://schemas.microsoft.com/office/powerpoint/2010/main" val="3387575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pPr marL="0" lvl="1"/>
            <a:r>
              <a:rPr lang="nl-NL" sz="3200" dirty="0" err="1"/>
              <a:t>Interconnecties</a:t>
            </a:r>
            <a:r>
              <a:rPr lang="nl-NL" sz="3200" dirty="0"/>
              <a:t> over heel Europa</a:t>
            </a:r>
          </a:p>
          <a:p>
            <a:pPr marL="628650" lvl="2" indent="-457200">
              <a:buFont typeface="Arial" panose="020B0604020202020204" pitchFamily="34" charset="0"/>
              <a:buChar char="•"/>
            </a:pPr>
            <a:r>
              <a:rPr lang="nl-NL" sz="2800" dirty="0"/>
              <a:t>Winter: luchtlijnen betere koeling, meer transport mogelijk over zelfde kabel</a:t>
            </a:r>
          </a:p>
          <a:p>
            <a:pPr marL="628650" lvl="2" indent="-457200">
              <a:buFont typeface="Arial" panose="020B0604020202020204" pitchFamily="34" charset="0"/>
              <a:buChar char="•"/>
            </a:pPr>
            <a:r>
              <a:rPr lang="nl-NL" sz="2800" dirty="0"/>
              <a:t>Mogelijke oplossing voor black-out</a:t>
            </a:r>
          </a:p>
          <a:p>
            <a:pPr marL="1085850" lvl="3" indent="-457200">
              <a:buFont typeface="Arial" panose="020B0604020202020204" pitchFamily="34" charset="0"/>
              <a:buChar char="•"/>
            </a:pPr>
            <a:r>
              <a:rPr lang="nl-NL" sz="2400" dirty="0"/>
              <a:t>Opletten, bij ons kans op black-out reëel, dan meestal ook voor de buurlanden die kans reëel, dus uitwisseling misschien niet mogelijk…)</a:t>
            </a:r>
          </a:p>
          <a:p>
            <a:pPr marL="628650" lvl="2" indent="-457200">
              <a:buFont typeface="Arial" panose="020B0604020202020204" pitchFamily="34" charset="0"/>
              <a:buChar char="•"/>
            </a:pPr>
            <a:r>
              <a:rPr lang="nl-NL" sz="2800" dirty="0"/>
              <a:t>Door koppelnet  en </a:t>
            </a:r>
            <a:r>
              <a:rPr lang="nl-NL" sz="2800" dirty="0" err="1"/>
              <a:t>interconnectie</a:t>
            </a:r>
            <a:r>
              <a:rPr lang="nl-NL" sz="2800" dirty="0"/>
              <a:t> is er minder noodzakelijk om  grote reserves te voorzien in bepaald gebied (meer zekerheid door koppeling van verschillende centrales)</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a:t>Transport </a:t>
            </a:r>
            <a:r>
              <a:rPr lang="en-US" dirty="0" err="1"/>
              <a:t>en</a:t>
            </a:r>
            <a:r>
              <a:rPr lang="en-US" dirty="0"/>
              <a:t> </a:t>
            </a:r>
            <a:r>
              <a:rPr lang="en-US" dirty="0" err="1"/>
              <a:t>distributie</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48</a:t>
            </a:fld>
            <a:endParaRPr lang="nl-BE" dirty="0"/>
          </a:p>
        </p:txBody>
      </p:sp>
      <p:pic>
        <p:nvPicPr>
          <p:cNvPr id="6" name="Picture 2" descr="http://www.elia.be/%7E/media/images/Elia/products-and-services/Belgie-Energie.jpg">
            <a:extLst>
              <a:ext uri="{FF2B5EF4-FFF2-40B4-BE49-F238E27FC236}">
                <a16:creationId xmlns:a16="http://schemas.microsoft.com/office/drawing/2014/main" id="{A4431028-D4A6-979B-FE79-CC3CB0028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6360" y="5642452"/>
            <a:ext cx="4271934" cy="3303628"/>
          </a:xfrm>
          <a:prstGeom prst="rect">
            <a:avLst/>
          </a:prstGeom>
          <a:noFill/>
          <a:extLst>
            <a:ext uri="{909E8E84-426E-40DD-AFC4-6F175D3DCCD1}">
              <a14:hiddenFill xmlns:a14="http://schemas.microsoft.com/office/drawing/2010/main">
                <a:solidFill>
                  <a:srgbClr val="FFFFFF"/>
                </a:solidFill>
              </a14:hiddenFill>
            </a:ext>
          </a:extLst>
        </p:spPr>
      </p:pic>
      <p:pic>
        <p:nvPicPr>
          <p:cNvPr id="12" name="Afbeelding 15">
            <a:extLst>
              <a:ext uri="{FF2B5EF4-FFF2-40B4-BE49-F238E27FC236}">
                <a16:creationId xmlns:a16="http://schemas.microsoft.com/office/drawing/2014/main" id="{63237938-4418-D626-75A2-0FBB501565E0}"/>
              </a:ext>
            </a:extLst>
          </p:cNvPr>
          <p:cNvPicPr/>
          <p:nvPr/>
        </p:nvPicPr>
        <p:blipFill>
          <a:blip r:embed="rId3" cstate="print">
            <a:lum bright="18000"/>
          </a:blip>
          <a:srcRect/>
          <a:stretch>
            <a:fillRect/>
          </a:stretch>
        </p:blipFill>
        <p:spPr bwMode="auto">
          <a:xfrm>
            <a:off x="655096" y="5954191"/>
            <a:ext cx="5299553" cy="3028326"/>
          </a:xfrm>
          <a:prstGeom prst="rect">
            <a:avLst/>
          </a:prstGeom>
          <a:noFill/>
          <a:ln w="9525">
            <a:noFill/>
            <a:miter lim="800000"/>
            <a:headEnd/>
            <a:tailEnd/>
          </a:ln>
        </p:spPr>
      </p:pic>
      <p:pic>
        <p:nvPicPr>
          <p:cNvPr id="13" name="Picture 2">
            <a:extLst>
              <a:ext uri="{FF2B5EF4-FFF2-40B4-BE49-F238E27FC236}">
                <a16:creationId xmlns:a16="http://schemas.microsoft.com/office/drawing/2014/main" id="{EE63CCE4-DD48-12CE-75C1-7419825BC7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7239" y="6179695"/>
            <a:ext cx="4870885" cy="2278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3096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err="1"/>
              <a:t>Interconnecties</a:t>
            </a:r>
            <a:r>
              <a:rPr lang="nl-NL" sz="3200" dirty="0"/>
              <a:t> over heel Europa</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a:t>Transport </a:t>
            </a:r>
            <a:r>
              <a:rPr lang="en-US" dirty="0" err="1"/>
              <a:t>en</a:t>
            </a:r>
            <a:r>
              <a:rPr lang="en-US" dirty="0"/>
              <a:t> </a:t>
            </a:r>
            <a:r>
              <a:rPr lang="en-US" dirty="0" err="1"/>
              <a:t>distributie</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49</a:t>
            </a:fld>
            <a:endParaRPr lang="nl-BE" dirty="0"/>
          </a:p>
        </p:txBody>
      </p:sp>
      <p:pic>
        <p:nvPicPr>
          <p:cNvPr id="6" name="Picture 3">
            <a:extLst>
              <a:ext uri="{FF2B5EF4-FFF2-40B4-BE49-F238E27FC236}">
                <a16:creationId xmlns:a16="http://schemas.microsoft.com/office/drawing/2014/main" id="{7A4D91B5-84B7-5DA9-FFE5-202CCBFF8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77" y="4800600"/>
            <a:ext cx="8914523" cy="4032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7AAFB9DF-1F1B-328C-9DEE-51BBF6226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399" y="540920"/>
            <a:ext cx="8556795" cy="4087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Afbeelding 1">
            <a:extLst>
              <a:ext uri="{FF2B5EF4-FFF2-40B4-BE49-F238E27FC236}">
                <a16:creationId xmlns:a16="http://schemas.microsoft.com/office/drawing/2014/main" id="{5041DF92-8061-8656-B130-E811160E60AC}"/>
              </a:ext>
            </a:extLst>
          </p:cNvPr>
          <p:cNvPicPr>
            <a:picLocks noChangeAspect="1"/>
          </p:cNvPicPr>
          <p:nvPr/>
        </p:nvPicPr>
        <p:blipFill>
          <a:blip r:embed="rId4"/>
          <a:stretch>
            <a:fillRect/>
          </a:stretch>
        </p:blipFill>
        <p:spPr>
          <a:xfrm>
            <a:off x="11136459" y="4975970"/>
            <a:ext cx="4503985" cy="4330955"/>
          </a:xfrm>
          <a:prstGeom prst="rect">
            <a:avLst/>
          </a:prstGeom>
        </p:spPr>
      </p:pic>
      <p:cxnSp>
        <p:nvCxnSpPr>
          <p:cNvPr id="9" name="Rechte verbindingslijn met pijl 6">
            <a:extLst>
              <a:ext uri="{FF2B5EF4-FFF2-40B4-BE49-F238E27FC236}">
                <a16:creationId xmlns:a16="http://schemas.microsoft.com/office/drawing/2014/main" id="{64BFBD6D-B03B-972F-27A4-AC83FA95B508}"/>
              </a:ext>
            </a:extLst>
          </p:cNvPr>
          <p:cNvCxnSpPr>
            <a:cxnSpLocks/>
          </p:cNvCxnSpPr>
          <p:nvPr/>
        </p:nvCxnSpPr>
        <p:spPr>
          <a:xfrm>
            <a:off x="8336280" y="6019800"/>
            <a:ext cx="2394139" cy="250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185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927D1C-5F40-D4E9-CA98-10AC3C863425}"/>
              </a:ext>
            </a:extLst>
          </p:cNvPr>
          <p:cNvSpPr>
            <a:spLocks noGrp="1"/>
          </p:cNvSpPr>
          <p:nvPr>
            <p:ph type="body" sz="quarter" idx="17"/>
          </p:nvPr>
        </p:nvSpPr>
        <p:spPr/>
        <p:txBody>
          <a:bodyPr/>
          <a:lstStyle/>
          <a:p>
            <a:r>
              <a:rPr lang="en-US" sz="2800" dirty="0"/>
              <a:t>Nu mix </a:t>
            </a:r>
            <a:r>
              <a:rPr lang="en-US" sz="2800" dirty="0" err="1"/>
              <a:t>tussen</a:t>
            </a:r>
            <a:r>
              <a:rPr lang="en-US" sz="2800" dirty="0"/>
              <a:t> centrale </a:t>
            </a:r>
            <a:r>
              <a:rPr lang="en-US" sz="2800" dirty="0" err="1"/>
              <a:t>en</a:t>
            </a:r>
            <a:r>
              <a:rPr lang="en-US" sz="2800" dirty="0"/>
              <a:t> </a:t>
            </a:r>
            <a:r>
              <a:rPr lang="en-US" sz="2800" dirty="0" err="1"/>
              <a:t>decentrale</a:t>
            </a:r>
            <a:r>
              <a:rPr lang="en-US" sz="2800" dirty="0"/>
              <a:t> </a:t>
            </a:r>
            <a:r>
              <a:rPr lang="en-US" sz="2800" dirty="0" err="1"/>
              <a:t>energieproductie</a:t>
            </a:r>
            <a:endParaRPr lang="en-US" sz="2800" dirty="0"/>
          </a:p>
        </p:txBody>
      </p:sp>
      <p:sp>
        <p:nvSpPr>
          <p:cNvPr id="3" name="Title 2">
            <a:extLst>
              <a:ext uri="{FF2B5EF4-FFF2-40B4-BE49-F238E27FC236}">
                <a16:creationId xmlns:a16="http://schemas.microsoft.com/office/drawing/2014/main" id="{012F1CE9-DD45-C70A-457A-BFA817DCD114}"/>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D69B7DBE-8BE1-4047-D466-FCD610876F2C}"/>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62A13021-EB0F-407E-186A-7C962D5266B0}"/>
              </a:ext>
            </a:extLst>
          </p:cNvPr>
          <p:cNvSpPr>
            <a:spLocks noGrp="1"/>
          </p:cNvSpPr>
          <p:nvPr>
            <p:ph type="sldNum" sz="quarter" idx="4"/>
          </p:nvPr>
        </p:nvSpPr>
        <p:spPr/>
        <p:txBody>
          <a:bodyPr/>
          <a:lstStyle/>
          <a:p>
            <a:fld id="{B7527A74-2D87-4307-9531-5A57D9647EEB}" type="slidenum">
              <a:rPr lang="nl-BE" smtClean="0"/>
              <a:pPr/>
              <a:t>5</a:t>
            </a:fld>
            <a:endParaRPr lang="nl-BE" dirty="0"/>
          </a:p>
        </p:txBody>
      </p:sp>
      <p:pic>
        <p:nvPicPr>
          <p:cNvPr id="2050" name="Picture 2" descr="Distributed/Decentralised Renewable Energy Systems | SpringerLink">
            <a:extLst>
              <a:ext uri="{FF2B5EF4-FFF2-40B4-BE49-F238E27FC236}">
                <a16:creationId xmlns:a16="http://schemas.microsoft.com/office/drawing/2014/main" id="{1E7B06EF-0A19-A9A7-4D26-EB53B6AF8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988" y="3359767"/>
            <a:ext cx="5940023" cy="552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40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pPr marL="171450" lvl="1" indent="-457200">
              <a:buFont typeface="Arial" panose="020B0604020202020204" pitchFamily="34" charset="0"/>
              <a:buChar char="•"/>
            </a:pPr>
            <a:r>
              <a:rPr lang="nl-NL" sz="2800" dirty="0"/>
              <a:t>Hoe dichter bij de klant, hoe lager het spanningsniveau </a:t>
            </a:r>
          </a:p>
          <a:p>
            <a:pPr marL="628650" lvl="2" indent="-457200">
              <a:buFont typeface="Arial" panose="020B0604020202020204" pitchFamily="34" charset="0"/>
              <a:buChar char="•"/>
            </a:pPr>
            <a:r>
              <a:rPr lang="nl-NL" sz="2800" dirty="0"/>
              <a:t>Afhankelijk van het type klant (industrieel of particulier)</a:t>
            </a:r>
          </a:p>
          <a:p>
            <a:pPr marL="171450" lvl="1" indent="-457200">
              <a:buFont typeface="Arial" panose="020B0604020202020204" pitchFamily="34" charset="0"/>
              <a:buChar char="•"/>
            </a:pPr>
            <a:r>
              <a:rPr lang="nl-NL" sz="2800" dirty="0"/>
              <a:t>Soorten spanning in het distributienet:</a:t>
            </a:r>
          </a:p>
          <a:p>
            <a:endParaRPr lang="en-US" sz="32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a:t>Transport </a:t>
            </a:r>
            <a:r>
              <a:rPr lang="en-US" dirty="0" err="1"/>
              <a:t>en</a:t>
            </a:r>
            <a:r>
              <a:rPr lang="en-US" dirty="0"/>
              <a:t> </a:t>
            </a:r>
            <a:r>
              <a:rPr lang="en-US" dirty="0" err="1"/>
              <a:t>distributie</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50</a:t>
            </a:fld>
            <a:endParaRPr lang="nl-BE" dirty="0"/>
          </a:p>
        </p:txBody>
      </p:sp>
      <p:pic>
        <p:nvPicPr>
          <p:cNvPr id="6" name="Afbeelding 13">
            <a:extLst>
              <a:ext uri="{FF2B5EF4-FFF2-40B4-BE49-F238E27FC236}">
                <a16:creationId xmlns:a16="http://schemas.microsoft.com/office/drawing/2014/main" id="{85057EDF-D904-879B-1471-FB2842B47013}"/>
              </a:ext>
            </a:extLst>
          </p:cNvPr>
          <p:cNvPicPr/>
          <p:nvPr/>
        </p:nvPicPr>
        <p:blipFill rotWithShape="1">
          <a:blip r:embed="rId2"/>
          <a:srcRect l="24539" t="26568" r="25277" b="14065"/>
          <a:stretch/>
        </p:blipFill>
        <p:spPr bwMode="auto">
          <a:xfrm>
            <a:off x="2306955" y="4272955"/>
            <a:ext cx="6837045" cy="4086539"/>
          </a:xfrm>
          <a:prstGeom prst="rect">
            <a:avLst/>
          </a:prstGeom>
          <a:ln>
            <a:noFill/>
          </a:ln>
          <a:extLst>
            <a:ext uri="{53640926-AAD7-44D8-BBD7-CCE9431645EC}">
              <a14:shadowObscured xmlns:a14="http://schemas.microsoft.com/office/drawing/2010/main"/>
            </a:ext>
          </a:extLst>
        </p:spPr>
      </p:pic>
      <p:pic>
        <p:nvPicPr>
          <p:cNvPr id="7" name="Picture 4">
            <a:extLst>
              <a:ext uri="{FF2B5EF4-FFF2-40B4-BE49-F238E27FC236}">
                <a16:creationId xmlns:a16="http://schemas.microsoft.com/office/drawing/2014/main" id="{D3460DC1-390F-675C-77B3-33B3A5EC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3010" y="2495373"/>
            <a:ext cx="6147715" cy="5296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2220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7409517"/>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dirty="0"/>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a:p>
            <a:pPr marL="342900" indent="-342900">
              <a:lnSpc>
                <a:spcPct val="100000"/>
              </a:lnSpc>
              <a:buFont typeface="Arial" panose="020B0604020202020204" pitchFamily="34" charset="0"/>
              <a:buChar char="•"/>
            </a:pPr>
            <a:r>
              <a:rPr lang="nl-NL" sz="3200" b="1" dirty="0">
                <a:solidFill>
                  <a:srgbClr val="B4E1D6"/>
                </a:solidFill>
              </a:rPr>
              <a:t>Structuur van elektriciteitsnetten</a:t>
            </a:r>
          </a:p>
          <a:p>
            <a:pPr marL="342900" indent="-342900">
              <a:lnSpc>
                <a:spcPct val="100000"/>
              </a:lnSpc>
              <a:buFont typeface="Arial" panose="020B0604020202020204" pitchFamily="34" charset="0"/>
              <a:buChar char="•"/>
            </a:pPr>
            <a:r>
              <a:rPr lang="nl-NL" sz="3200" dirty="0"/>
              <a:t>Spelers op de energiemarkt</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51</a:t>
            </a:fld>
            <a:endParaRPr lang="nl-BE" dirty="0"/>
          </a:p>
        </p:txBody>
      </p:sp>
    </p:spTree>
    <p:extLst>
      <p:ext uri="{BB962C8B-B14F-4D97-AF65-F5344CB8AC3E}">
        <p14:creationId xmlns:p14="http://schemas.microsoft.com/office/powerpoint/2010/main" val="2436148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2800" dirty="0"/>
              <a:t>Straalnet</a:t>
            </a:r>
          </a:p>
          <a:p>
            <a:pPr lvl="1"/>
            <a:r>
              <a:rPr lang="nl-NL" sz="2400" dirty="0"/>
              <a:t>Meest toegepaste structuur voor laagspanningsnetten</a:t>
            </a:r>
          </a:p>
          <a:p>
            <a:pPr lvl="1"/>
            <a:r>
              <a:rPr lang="nl-NL" sz="2400" dirty="0"/>
              <a:t>Alle leidingen vertrekken van 1 voedingspunt (distributiepost – transformator)</a:t>
            </a:r>
          </a:p>
          <a:p>
            <a:pPr lvl="1"/>
            <a:r>
              <a:rPr lang="nl-NL" sz="2400" dirty="0"/>
              <a:t>Woningen worden in serie verbonden op de kabel</a:t>
            </a:r>
          </a:p>
          <a:p>
            <a:pPr lvl="1"/>
            <a:r>
              <a:rPr lang="nl-NL" sz="2400" dirty="0"/>
              <a:t>Defect aan de bepaald punt in leiding (Zekering smelt in LS-bord)</a:t>
            </a:r>
          </a:p>
          <a:p>
            <a:pPr lvl="2"/>
            <a:r>
              <a:rPr lang="nl-NL" sz="2400" dirty="0"/>
              <a:t>Volledige lijn zonder elektriciteit tot de fout terug opgelost is</a:t>
            </a:r>
          </a:p>
          <a:p>
            <a:r>
              <a:rPr lang="nl-NL" sz="2800" dirty="0"/>
              <a:t>Pro</a:t>
            </a:r>
          </a:p>
          <a:p>
            <a:pPr lvl="1"/>
            <a:r>
              <a:rPr lang="nl-NL" sz="2400" dirty="0"/>
              <a:t>Eenvoudige netstructuur</a:t>
            </a:r>
          </a:p>
          <a:p>
            <a:pPr lvl="1"/>
            <a:r>
              <a:rPr lang="nl-NL" sz="2400" dirty="0"/>
              <a:t>Eenvoud in beveiliging </a:t>
            </a:r>
          </a:p>
          <a:p>
            <a:pPr lvl="1"/>
            <a:r>
              <a:rPr lang="nl-NL" sz="2400" dirty="0"/>
              <a:t>Spanningsvalberekening, foutcorrectie eenvoudig</a:t>
            </a:r>
          </a:p>
          <a:p>
            <a:r>
              <a:rPr lang="nl-NL" sz="2800" dirty="0"/>
              <a:t>Contra</a:t>
            </a:r>
          </a:p>
          <a:p>
            <a:pPr lvl="1"/>
            <a:r>
              <a:rPr lang="nl-NL" sz="2400" dirty="0"/>
              <a:t>Fout zorgt voor uitval totale </a:t>
            </a:r>
            <a:r>
              <a:rPr lang="nl-NL" sz="2400" dirty="0" err="1"/>
              <a:t>feeder</a:t>
            </a:r>
            <a:endParaRPr lang="nl-NL" sz="2400" dirty="0"/>
          </a:p>
          <a:p>
            <a:pPr lvl="1"/>
            <a:r>
              <a:rPr lang="nl-NL" sz="2400" dirty="0"/>
              <a:t>Hogere totale impedantie </a:t>
            </a:r>
            <a:r>
              <a:rPr lang="nl-NL" sz="2400" dirty="0" err="1"/>
              <a:t>ivm</a:t>
            </a:r>
            <a:r>
              <a:rPr lang="nl-NL" sz="2400" dirty="0"/>
              <a:t> ringnet</a:t>
            </a:r>
          </a:p>
          <a:p>
            <a:endParaRPr lang="en-US" sz="28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Structuur</a:t>
            </a:r>
            <a:r>
              <a:rPr lang="en-US" dirty="0"/>
              <a:t> van </a:t>
            </a:r>
            <a:r>
              <a:rPr lang="en-US" dirty="0" err="1"/>
              <a:t>elektriciteitsnetten</a:t>
            </a:r>
            <a:r>
              <a:rPr lang="en-US" dirty="0"/>
              <a:t> – </a:t>
            </a:r>
            <a:r>
              <a:rPr lang="en-US" dirty="0" err="1"/>
              <a:t>straalnet</a:t>
            </a:r>
            <a:r>
              <a:rPr lang="en-US" dirty="0"/>
              <a:t>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52</a:t>
            </a:fld>
            <a:endParaRPr lang="nl-BE" dirty="0"/>
          </a:p>
        </p:txBody>
      </p:sp>
      <p:grpSp>
        <p:nvGrpSpPr>
          <p:cNvPr id="6" name="Groep 1">
            <a:extLst>
              <a:ext uri="{FF2B5EF4-FFF2-40B4-BE49-F238E27FC236}">
                <a16:creationId xmlns:a16="http://schemas.microsoft.com/office/drawing/2014/main" id="{EE69D56C-1A0F-5897-D880-EA0E7F04373B}"/>
              </a:ext>
            </a:extLst>
          </p:cNvPr>
          <p:cNvGrpSpPr/>
          <p:nvPr/>
        </p:nvGrpSpPr>
        <p:grpSpPr>
          <a:xfrm>
            <a:off x="10779364" y="3821476"/>
            <a:ext cx="6853540" cy="5011630"/>
            <a:chOff x="7205825" y="3690357"/>
            <a:chExt cx="4610100" cy="2856357"/>
          </a:xfrm>
        </p:grpSpPr>
        <p:pic>
          <p:nvPicPr>
            <p:cNvPr id="7" name="Afbeelding 5">
              <a:extLst>
                <a:ext uri="{FF2B5EF4-FFF2-40B4-BE49-F238E27FC236}">
                  <a16:creationId xmlns:a16="http://schemas.microsoft.com/office/drawing/2014/main" id="{98D1BCA4-B636-EC15-FC25-639403C26D6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05825" y="3690357"/>
              <a:ext cx="4610100" cy="2856357"/>
            </a:xfrm>
            <a:prstGeom prst="rect">
              <a:avLst/>
            </a:prstGeom>
            <a:noFill/>
            <a:ln>
              <a:noFill/>
            </a:ln>
          </p:spPr>
        </p:pic>
        <p:pic>
          <p:nvPicPr>
            <p:cNvPr id="8" name="Afbeelding 6">
              <a:extLst>
                <a:ext uri="{FF2B5EF4-FFF2-40B4-BE49-F238E27FC236}">
                  <a16:creationId xmlns:a16="http://schemas.microsoft.com/office/drawing/2014/main" id="{AB4592B5-A16C-E4DA-7CB6-410CAE56F0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387050" y="4096545"/>
              <a:ext cx="247650" cy="426187"/>
            </a:xfrm>
            <a:prstGeom prst="rect">
              <a:avLst/>
            </a:prstGeom>
            <a:noFill/>
            <a:ln>
              <a:noFill/>
            </a:ln>
          </p:spPr>
        </p:pic>
      </p:grpSp>
    </p:spTree>
    <p:extLst>
      <p:ext uri="{BB962C8B-B14F-4D97-AF65-F5344CB8AC3E}">
        <p14:creationId xmlns:p14="http://schemas.microsoft.com/office/powerpoint/2010/main" val="163286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pPr marL="457200" indent="-457200">
              <a:buFont typeface="Arial" panose="020B0604020202020204" pitchFamily="34" charset="0"/>
              <a:buChar char="•"/>
            </a:pPr>
            <a:r>
              <a:rPr lang="nl-NL" sz="3200" dirty="0"/>
              <a:t>Ringnet</a:t>
            </a:r>
          </a:p>
          <a:p>
            <a:pPr marL="1143000" lvl="1" indent="-457200">
              <a:buFont typeface="Arial" panose="020B0604020202020204" pitchFamily="34" charset="0"/>
              <a:buChar char="•"/>
            </a:pPr>
            <a:r>
              <a:rPr lang="nl-NL" sz="2800" dirty="0"/>
              <a:t>Voeding langs 2 zijden</a:t>
            </a:r>
          </a:p>
          <a:p>
            <a:pPr marL="1143000" lvl="1" indent="-457200">
              <a:buFont typeface="Arial" panose="020B0604020202020204" pitchFamily="34" charset="0"/>
              <a:buChar char="•"/>
            </a:pPr>
            <a:r>
              <a:rPr lang="nl-NL" sz="2800" dirty="0"/>
              <a:t>Fout zal enkel bepaald deel van </a:t>
            </a:r>
            <a:r>
              <a:rPr lang="nl-NL" sz="2800" dirty="0" err="1"/>
              <a:t>feeder</a:t>
            </a:r>
            <a:r>
              <a:rPr lang="nl-NL" sz="2800" dirty="0"/>
              <a:t> uitschakelen</a:t>
            </a:r>
          </a:p>
          <a:p>
            <a:pPr marL="1143000" lvl="1" indent="-457200">
              <a:buFont typeface="Arial" panose="020B0604020202020204" pitchFamily="34" charset="0"/>
              <a:buChar char="•"/>
            </a:pPr>
            <a:r>
              <a:rPr lang="nl-NL" sz="2800" dirty="0"/>
              <a:t>Kan uitgebaat worden als straalnet, dan kan bij fout andere zijde ingeschakeld worden</a:t>
            </a:r>
          </a:p>
          <a:p>
            <a:pPr marL="1143000" lvl="1" indent="-457200">
              <a:buFont typeface="Arial" panose="020B0604020202020204" pitchFamily="34" charset="0"/>
              <a:buChar char="•"/>
            </a:pPr>
            <a:r>
              <a:rPr lang="nl-NL" sz="2800" dirty="0"/>
              <a:t>Type netstructuur voor </a:t>
            </a:r>
            <a:r>
              <a:rPr lang="nl-NL" sz="2800" dirty="0" err="1"/>
              <a:t>middenspanning</a:t>
            </a:r>
            <a:endParaRPr lang="nl-NL" sz="2800" dirty="0"/>
          </a:p>
          <a:p>
            <a:pPr marL="457200" indent="-457200">
              <a:buFont typeface="Arial" panose="020B0604020202020204" pitchFamily="34" charset="0"/>
              <a:buChar char="•"/>
            </a:pPr>
            <a:r>
              <a:rPr lang="nl-NL" sz="3200" dirty="0"/>
              <a:t>Pro</a:t>
            </a:r>
          </a:p>
          <a:p>
            <a:pPr marL="1143000" lvl="1" indent="-457200">
              <a:buFont typeface="Arial" panose="020B0604020202020204" pitchFamily="34" charset="0"/>
              <a:buChar char="•"/>
            </a:pPr>
            <a:r>
              <a:rPr lang="nl-NL" sz="2800" dirty="0"/>
              <a:t>Hogere betrouwbaarheid dan straalnetten</a:t>
            </a:r>
          </a:p>
          <a:p>
            <a:pPr marL="457200" indent="-457200">
              <a:buFont typeface="Arial" panose="020B0604020202020204" pitchFamily="34" charset="0"/>
              <a:buChar char="•"/>
            </a:pPr>
            <a:r>
              <a:rPr lang="nl-NL" sz="3200" dirty="0"/>
              <a:t>Contra</a:t>
            </a:r>
          </a:p>
          <a:p>
            <a:pPr marL="1143000" lvl="1" indent="-457200">
              <a:buFont typeface="Arial" panose="020B0604020202020204" pitchFamily="34" charset="0"/>
              <a:buChar char="•"/>
            </a:pPr>
            <a:r>
              <a:rPr lang="nl-NL" sz="2800" dirty="0"/>
              <a:t>Duurder qua beveiliging (richtingsafhankelijk)</a:t>
            </a:r>
          </a:p>
          <a:p>
            <a:pPr marL="1143000" lvl="1" indent="-457200">
              <a:buFont typeface="Arial" panose="020B0604020202020204" pitchFamily="34" charset="0"/>
              <a:buChar char="•"/>
            </a:pPr>
            <a:r>
              <a:rPr lang="nl-NL" sz="2800" dirty="0"/>
              <a:t>Moeilijkere berekeningen</a:t>
            </a:r>
            <a:endParaRPr lang="en-US" sz="28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Structuur</a:t>
            </a:r>
            <a:r>
              <a:rPr lang="en-US" dirty="0"/>
              <a:t> van </a:t>
            </a:r>
            <a:r>
              <a:rPr lang="en-US" dirty="0" err="1"/>
              <a:t>elektriciteitsnetten</a:t>
            </a:r>
            <a:r>
              <a:rPr lang="en-US" dirty="0"/>
              <a:t> – </a:t>
            </a:r>
            <a:r>
              <a:rPr lang="en-US" dirty="0" err="1"/>
              <a:t>ringnet</a:t>
            </a:r>
            <a:r>
              <a:rPr lang="en-US" dirty="0"/>
              <a:t>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53</a:t>
            </a:fld>
            <a:endParaRPr lang="nl-BE" dirty="0"/>
          </a:p>
        </p:txBody>
      </p:sp>
      <p:pic>
        <p:nvPicPr>
          <p:cNvPr id="8" name="Afbeelding 7">
            <a:extLst>
              <a:ext uri="{FF2B5EF4-FFF2-40B4-BE49-F238E27FC236}">
                <a16:creationId xmlns:a16="http://schemas.microsoft.com/office/drawing/2014/main" id="{C2108D40-06E6-F2D7-8A31-846ED73A523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565956" y="4832032"/>
            <a:ext cx="6879250" cy="3709496"/>
          </a:xfrm>
          <a:prstGeom prst="rect">
            <a:avLst/>
          </a:prstGeom>
          <a:noFill/>
          <a:ln>
            <a:noFill/>
          </a:ln>
        </p:spPr>
      </p:pic>
    </p:spTree>
    <p:extLst>
      <p:ext uri="{BB962C8B-B14F-4D97-AF65-F5344CB8AC3E}">
        <p14:creationId xmlns:p14="http://schemas.microsoft.com/office/powerpoint/2010/main" val="1121859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err="1"/>
              <a:t>Vermaasd</a:t>
            </a:r>
            <a:r>
              <a:rPr lang="nl-NL" sz="3200" dirty="0"/>
              <a:t> net</a:t>
            </a:r>
          </a:p>
          <a:p>
            <a:pPr marL="1143000" lvl="1" indent="-457200">
              <a:buFont typeface="Arial" panose="020B0604020202020204" pitchFamily="34" charset="0"/>
              <a:buChar char="•"/>
            </a:pPr>
            <a:r>
              <a:rPr lang="nl-NL" sz="2800" dirty="0"/>
              <a:t>Zeer complex netwerk </a:t>
            </a:r>
          </a:p>
          <a:p>
            <a:pPr marL="1143000" lvl="1" indent="-457200">
              <a:buFont typeface="Arial" panose="020B0604020202020204" pitchFamily="34" charset="0"/>
              <a:buChar char="•"/>
            </a:pPr>
            <a:r>
              <a:rPr lang="nl-NL" sz="2800" dirty="0"/>
              <a:t>Hoge redundantie inbouwen </a:t>
            </a:r>
          </a:p>
          <a:p>
            <a:pPr marL="1143000" lvl="1" indent="-457200">
              <a:buFont typeface="Arial" panose="020B0604020202020204" pitchFamily="34" charset="0"/>
              <a:buChar char="•"/>
            </a:pPr>
            <a:r>
              <a:rPr lang="nl-NL" sz="2800" dirty="0"/>
              <a:t>Beveiligen nog moeilijker dan in ringnet</a:t>
            </a:r>
          </a:p>
          <a:p>
            <a:pPr marL="1143000" lvl="1" indent="-457200">
              <a:buFont typeface="Arial" panose="020B0604020202020204" pitchFamily="34" charset="0"/>
              <a:buChar char="•"/>
            </a:pPr>
            <a:r>
              <a:rPr lang="nl-NL" sz="2800" dirty="0"/>
              <a:t>Duurste netstructuur in uitbating en enkel relevant in koppelnetten voor de betrouwbaarheid te verhogen!</a:t>
            </a:r>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Structuur</a:t>
            </a:r>
            <a:r>
              <a:rPr lang="en-US" dirty="0"/>
              <a:t> van </a:t>
            </a:r>
            <a:r>
              <a:rPr lang="en-US" dirty="0" err="1"/>
              <a:t>elektriciteitsnetten</a:t>
            </a:r>
            <a:r>
              <a:rPr lang="en-US" dirty="0"/>
              <a:t> – </a:t>
            </a:r>
            <a:r>
              <a:rPr lang="en-US" dirty="0" err="1"/>
              <a:t>vermaasd</a:t>
            </a:r>
            <a:r>
              <a:rPr lang="en-US" dirty="0"/>
              <a:t> net  </a:t>
            </a:r>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54</a:t>
            </a:fld>
            <a:endParaRPr lang="nl-BE" dirty="0"/>
          </a:p>
        </p:txBody>
      </p:sp>
      <p:pic>
        <p:nvPicPr>
          <p:cNvPr id="3074" name="Picture 2">
            <a:extLst>
              <a:ext uri="{FF2B5EF4-FFF2-40B4-BE49-F238E27FC236}">
                <a16:creationId xmlns:a16="http://schemas.microsoft.com/office/drawing/2014/main" id="{31CD4085-2C25-E837-F07F-712D3DDDA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082" y="5107659"/>
            <a:ext cx="3251835" cy="325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819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7409517"/>
          </a:xfrm>
        </p:spPr>
        <p:txBody>
          <a:bodyPr/>
          <a:lstStyle/>
          <a:p>
            <a:pPr marL="342900" indent="-342900">
              <a:lnSpc>
                <a:spcPct val="100000"/>
              </a:lnSpc>
              <a:buFont typeface="Arial" panose="020B0604020202020204" pitchFamily="34" charset="0"/>
              <a:buChar char="•"/>
            </a:pPr>
            <a:r>
              <a:rPr lang="nl-NL" sz="3200" dirty="0"/>
              <a:t>Inleiding</a:t>
            </a:r>
          </a:p>
          <a:p>
            <a:pPr marL="1028700" lvl="1" indent="-342900">
              <a:lnSpc>
                <a:spcPct val="100000"/>
              </a:lnSpc>
              <a:buFont typeface="Arial" panose="020B0604020202020204" pitchFamily="34" charset="0"/>
              <a:buChar char="•"/>
            </a:pPr>
            <a:r>
              <a:rPr lang="nl-NL" sz="3200" dirty="0"/>
              <a:t>Algemeen</a:t>
            </a:r>
          </a:p>
          <a:p>
            <a:pPr marL="1028700" lvl="1" indent="-342900">
              <a:lnSpc>
                <a:spcPct val="100000"/>
              </a:lnSpc>
              <a:buFont typeface="Arial" panose="020B0604020202020204" pitchFamily="34" charset="0"/>
              <a:buChar char="•"/>
            </a:pPr>
            <a:r>
              <a:rPr lang="nl-NL" sz="3200" dirty="0"/>
              <a:t>Centrale energieproductie</a:t>
            </a:r>
          </a:p>
          <a:p>
            <a:pPr marL="342900" indent="-342900">
              <a:lnSpc>
                <a:spcPct val="100000"/>
              </a:lnSpc>
              <a:buFont typeface="Arial" panose="020B0604020202020204" pitchFamily="34" charset="0"/>
              <a:buChar char="•"/>
            </a:pPr>
            <a:r>
              <a:rPr lang="nl-NL" sz="3200" dirty="0"/>
              <a:t>Centrales</a:t>
            </a:r>
          </a:p>
          <a:p>
            <a:pPr marL="1028700" lvl="1" indent="-342900">
              <a:lnSpc>
                <a:spcPct val="100000"/>
              </a:lnSpc>
              <a:buFont typeface="Arial" panose="020B0604020202020204" pitchFamily="34" charset="0"/>
              <a:buChar char="•"/>
            </a:pPr>
            <a:r>
              <a:rPr lang="nl-NL" sz="3200" dirty="0"/>
              <a:t>Kerncentrale</a:t>
            </a:r>
          </a:p>
          <a:p>
            <a:pPr marL="1028700" lvl="1" indent="-342900">
              <a:lnSpc>
                <a:spcPct val="100000"/>
              </a:lnSpc>
              <a:buFont typeface="Arial" panose="020B0604020202020204" pitchFamily="34" charset="0"/>
              <a:buChar char="•"/>
            </a:pPr>
            <a:r>
              <a:rPr lang="nl-NL" sz="3200" dirty="0"/>
              <a:t>Thermische centrale</a:t>
            </a:r>
          </a:p>
          <a:p>
            <a:pPr marL="1028700" lvl="1" indent="-342900">
              <a:lnSpc>
                <a:spcPct val="100000"/>
              </a:lnSpc>
              <a:buFont typeface="Arial" panose="020B0604020202020204" pitchFamily="34" charset="0"/>
              <a:buChar char="•"/>
            </a:pPr>
            <a:r>
              <a:rPr lang="nl-NL" sz="3200" dirty="0"/>
              <a:t>STEG centrale</a:t>
            </a:r>
          </a:p>
          <a:p>
            <a:pPr marL="1028700" lvl="1" indent="-342900">
              <a:lnSpc>
                <a:spcPct val="100000"/>
              </a:lnSpc>
              <a:buFont typeface="Arial" panose="020B0604020202020204" pitchFamily="34" charset="0"/>
              <a:buChar char="•"/>
            </a:pPr>
            <a:r>
              <a:rPr lang="nl-NL" sz="3200" dirty="0"/>
              <a:t>Hydro centrale</a:t>
            </a:r>
          </a:p>
          <a:p>
            <a:pPr marL="1028700" lvl="1" indent="-342900">
              <a:lnSpc>
                <a:spcPct val="100000"/>
              </a:lnSpc>
              <a:buFont typeface="Arial" panose="020B0604020202020204" pitchFamily="34" charset="0"/>
              <a:buChar char="•"/>
            </a:pPr>
            <a:r>
              <a:rPr lang="nl-NL" sz="3200" dirty="0"/>
              <a:t>Andere centrales</a:t>
            </a:r>
          </a:p>
          <a:p>
            <a:pPr marL="342900" indent="-342900">
              <a:lnSpc>
                <a:spcPct val="100000"/>
              </a:lnSpc>
              <a:buFont typeface="Arial" panose="020B0604020202020204" pitchFamily="34" charset="0"/>
              <a:buChar char="•"/>
            </a:pPr>
            <a:r>
              <a:rPr lang="nl-NL" sz="3200" dirty="0"/>
              <a:t>Transport en distributie</a:t>
            </a:r>
          </a:p>
          <a:p>
            <a:pPr marL="342900" indent="-342900">
              <a:lnSpc>
                <a:spcPct val="100000"/>
              </a:lnSpc>
              <a:buFont typeface="Arial" panose="020B0604020202020204" pitchFamily="34" charset="0"/>
              <a:buChar char="•"/>
            </a:pPr>
            <a:r>
              <a:rPr lang="nl-NL" sz="3200" dirty="0"/>
              <a:t>Structuur van elektriciteitsnetten</a:t>
            </a:r>
          </a:p>
          <a:p>
            <a:pPr marL="342900" indent="-342900">
              <a:lnSpc>
                <a:spcPct val="100000"/>
              </a:lnSpc>
              <a:buFont typeface="Arial" panose="020B0604020202020204" pitchFamily="34" charset="0"/>
              <a:buChar char="•"/>
            </a:pPr>
            <a:r>
              <a:rPr lang="nl-NL" sz="3200" b="1" dirty="0">
                <a:solidFill>
                  <a:srgbClr val="B4E1D6"/>
                </a:solidFill>
              </a:rPr>
              <a:t>Spelers op de energiemarkt</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55</a:t>
            </a:fld>
            <a:endParaRPr lang="nl-BE" dirty="0"/>
          </a:p>
        </p:txBody>
      </p:sp>
    </p:spTree>
    <p:extLst>
      <p:ext uri="{BB962C8B-B14F-4D97-AF65-F5344CB8AC3E}">
        <p14:creationId xmlns:p14="http://schemas.microsoft.com/office/powerpoint/2010/main" val="1425800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a:t>Spelers in de elektriciteitsverdeling</a:t>
            </a:r>
          </a:p>
          <a:p>
            <a:pPr marL="1143000" lvl="1" indent="-457200">
              <a:buFont typeface="Arial" panose="020B0604020202020204" pitchFamily="34" charset="0"/>
              <a:buChar char="•"/>
            </a:pPr>
            <a:r>
              <a:rPr lang="nl-NL" sz="2800" dirty="0"/>
              <a:t>Vroeger (Voor 1 juli 2003)</a:t>
            </a:r>
          </a:p>
          <a:p>
            <a:pPr marL="1714500" lvl="2" indent="-342900">
              <a:buFont typeface="Arial" panose="020B0604020202020204" pitchFamily="34" charset="0"/>
              <a:buChar char="•"/>
            </a:pPr>
            <a:r>
              <a:rPr lang="nl-NL" sz="2400" dirty="0"/>
              <a:t>Energieverbruikers konden terechte bij intercommunales (DNB) van hun gemeente (zorgde zowel voor verkoop van elektriciteit en aardgas als voor de infrastructuur van de netten)</a:t>
            </a:r>
          </a:p>
          <a:p>
            <a:pPr marL="1143000" lvl="1" indent="-457200">
              <a:buFont typeface="Arial" panose="020B0604020202020204" pitchFamily="34" charset="0"/>
              <a:buChar char="•"/>
            </a:pPr>
            <a:r>
              <a:rPr lang="nl-NL" sz="2800" dirty="0"/>
              <a:t>Sinds 1 juli 2003 is de elektriciteits- en aardgasmarkt vrijgemaakt in Vlaanderen</a:t>
            </a:r>
          </a:p>
          <a:p>
            <a:pPr marL="1714500" lvl="2" indent="-342900">
              <a:buFont typeface="Arial" panose="020B0604020202020204" pitchFamily="34" charset="0"/>
              <a:buChar char="•"/>
            </a:pPr>
            <a:r>
              <a:rPr lang="nl-NL" sz="2400" dirty="0"/>
              <a:t>Energieleveranciers verkopen energie en concurreren – Scherpe prijzen…</a:t>
            </a:r>
          </a:p>
          <a:p>
            <a:pPr marL="1714500" lvl="2" indent="-342900">
              <a:buFont typeface="Arial" panose="020B0604020202020204" pitchFamily="34" charset="0"/>
              <a:buChar char="•"/>
            </a:pPr>
            <a:r>
              <a:rPr lang="nl-NL" sz="2400" dirty="0"/>
              <a:t>Verschillende distributienetbeheerders, deze hebben nog steeds een monopolie in hun gebied.</a:t>
            </a:r>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Spelers</a:t>
            </a:r>
            <a:r>
              <a:rPr lang="en-US" dirty="0"/>
              <a:t> op de </a:t>
            </a:r>
            <a:r>
              <a:rPr lang="en-US" dirty="0" err="1"/>
              <a:t>energiemarkt</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56</a:t>
            </a:fld>
            <a:endParaRPr lang="nl-BE" dirty="0"/>
          </a:p>
        </p:txBody>
      </p:sp>
      <p:pic>
        <p:nvPicPr>
          <p:cNvPr id="6" name="Afbeelding 5">
            <a:extLst>
              <a:ext uri="{FF2B5EF4-FFF2-40B4-BE49-F238E27FC236}">
                <a16:creationId xmlns:a16="http://schemas.microsoft.com/office/drawing/2014/main" id="{44B0DB27-A60F-4094-B878-84DCEA5342F3}"/>
              </a:ext>
            </a:extLst>
          </p:cNvPr>
          <p:cNvPicPr>
            <a:picLocks noChangeAspect="1"/>
          </p:cNvPicPr>
          <p:nvPr/>
        </p:nvPicPr>
        <p:blipFill rotWithShape="1">
          <a:blip r:embed="rId2"/>
          <a:srcRect l="1704" b="3907"/>
          <a:stretch/>
        </p:blipFill>
        <p:spPr>
          <a:xfrm>
            <a:off x="6779216" y="5733309"/>
            <a:ext cx="4729568" cy="336264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7131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endParaRPr lang="nl-NL" sz="24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Spelers</a:t>
            </a:r>
            <a:r>
              <a:rPr lang="en-US" dirty="0"/>
              <a:t> op de </a:t>
            </a:r>
            <a:r>
              <a:rPr lang="en-US" dirty="0" err="1"/>
              <a:t>energiemarkt</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57</a:t>
            </a:fld>
            <a:endParaRPr lang="nl-BE" dirty="0"/>
          </a:p>
        </p:txBody>
      </p:sp>
      <p:pic>
        <p:nvPicPr>
          <p:cNvPr id="7" name="Welke rollen en verantwoordelijkheden in een geliberaliseerde markt">
            <a:hlinkClick r:id="" action="ppaction://media"/>
            <a:extLst>
              <a:ext uri="{FF2B5EF4-FFF2-40B4-BE49-F238E27FC236}">
                <a16:creationId xmlns:a16="http://schemas.microsoft.com/office/drawing/2014/main" id="{3A9F3E05-6FA0-38FE-96B7-1476933DC9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97412" y="2255694"/>
            <a:ext cx="11693175" cy="6577411"/>
          </a:xfrm>
          <a:prstGeom prst="rect">
            <a:avLst/>
          </a:prstGeom>
        </p:spPr>
      </p:pic>
    </p:spTree>
    <p:extLst>
      <p:ext uri="{BB962C8B-B14F-4D97-AF65-F5344CB8AC3E}">
        <p14:creationId xmlns:p14="http://schemas.microsoft.com/office/powerpoint/2010/main" val="417981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r>
              <a:rPr lang="nl-NL" sz="3200" dirty="0"/>
              <a:t>Spelers in de elektriciteitsverdeling</a:t>
            </a:r>
          </a:p>
          <a:p>
            <a:pPr marL="1028700" lvl="1" indent="-342900">
              <a:buFont typeface="Arial" panose="020B0604020202020204" pitchFamily="34" charset="0"/>
              <a:buChar char="•"/>
            </a:pPr>
            <a:r>
              <a:rPr lang="nl-NL" sz="2800" dirty="0"/>
              <a:t>Elektriciteitsproducenten (uitbaters centrales)</a:t>
            </a:r>
          </a:p>
          <a:p>
            <a:pPr marL="1714500" lvl="2" indent="-342900">
              <a:buFont typeface="Arial" panose="020B0604020202020204" pitchFamily="34" charset="0"/>
              <a:buChar char="•"/>
            </a:pPr>
            <a:r>
              <a:rPr lang="nl-NL" sz="2400" dirty="0"/>
              <a:t>Grootste spelers zijn Electrabel en EDF </a:t>
            </a:r>
            <a:r>
              <a:rPr lang="nl-NL" sz="2400" dirty="0" err="1"/>
              <a:t>Luminus</a:t>
            </a:r>
            <a:r>
              <a:rPr lang="nl-NL" sz="2400" dirty="0"/>
              <a:t>,  maar ook andere spelers op de markt.</a:t>
            </a:r>
          </a:p>
          <a:p>
            <a:pPr marL="1028700" lvl="1" indent="-342900">
              <a:buFont typeface="Arial" panose="020B0604020202020204" pitchFamily="34" charset="0"/>
              <a:buChar char="•"/>
            </a:pPr>
            <a:r>
              <a:rPr lang="nl-NL" sz="2800" dirty="0"/>
              <a:t>Transmissienetbeheerder </a:t>
            </a:r>
          </a:p>
          <a:p>
            <a:pPr marL="1714500" lvl="2" indent="-342900">
              <a:buFont typeface="Arial" panose="020B0604020202020204" pitchFamily="34" charset="0"/>
              <a:buChar char="•"/>
            </a:pPr>
            <a:r>
              <a:rPr lang="nl-NL" sz="2400" dirty="0"/>
              <a:t>Elia beheert het hoogspanningsnet (leidingen met spanning tussen 380 en 30 kV)</a:t>
            </a:r>
          </a:p>
          <a:p>
            <a:pPr marL="1028700" lvl="1" indent="-342900">
              <a:buFont typeface="Arial" panose="020B0604020202020204" pitchFamily="34" charset="0"/>
              <a:buChar char="•"/>
            </a:pPr>
            <a:r>
              <a:rPr lang="nl-NL" sz="2800" dirty="0"/>
              <a:t>Distributienetbeheerders beheren midden- en laagspanningsnetten</a:t>
            </a:r>
          </a:p>
          <a:p>
            <a:pPr marL="1714500" lvl="2" indent="-342900">
              <a:buFont typeface="Arial" panose="020B0604020202020204" pitchFamily="34" charset="0"/>
              <a:buChar char="•"/>
            </a:pPr>
            <a:r>
              <a:rPr lang="nl-NL" sz="2400" dirty="0"/>
              <a:t>Brengen spanning naar de klant, installatie nieuwe of bestaande aansluitingen,…</a:t>
            </a:r>
          </a:p>
          <a:p>
            <a:pPr marL="1714500" lvl="2" indent="-342900">
              <a:buFont typeface="Arial" panose="020B0604020202020204" pitchFamily="34" charset="0"/>
              <a:buChar char="•"/>
            </a:pPr>
            <a:r>
              <a:rPr lang="nl-NL" sz="2400" dirty="0"/>
              <a:t>20-tal distributienetbeheerders (DNB)</a:t>
            </a:r>
          </a:p>
          <a:p>
            <a:pPr marL="1714500" lvl="2" indent="-342900">
              <a:buFont typeface="Arial" panose="020B0604020202020204" pitchFamily="34" charset="0"/>
              <a:buChar char="•"/>
            </a:pPr>
            <a:r>
              <a:rPr lang="nl-NL" sz="2400" dirty="0"/>
              <a:t>Geen keuze mogelijk uit distributienetbeheerders</a:t>
            </a:r>
          </a:p>
          <a:p>
            <a:pPr marL="1028700" lvl="1" indent="-342900">
              <a:buFont typeface="Arial" panose="020B0604020202020204" pitchFamily="34" charset="0"/>
              <a:buChar char="•"/>
            </a:pPr>
            <a:r>
              <a:rPr lang="nl-NL" sz="2800" dirty="0"/>
              <a:t>Elektriciteitsleveranciers  (Meer dan 37 leveranciers in Vlaanderen)</a:t>
            </a:r>
          </a:p>
          <a:p>
            <a:pPr marL="1714500" lvl="2" indent="-342900">
              <a:buFont typeface="Arial" panose="020B0604020202020204" pitchFamily="34" charset="0"/>
              <a:buChar char="•"/>
            </a:pPr>
            <a:r>
              <a:rPr lang="nl-NL" sz="2400" dirty="0"/>
              <a:t>Verkopen elektriciteit aan hun eindklanten</a:t>
            </a:r>
          </a:p>
          <a:p>
            <a:pPr marL="1714500" lvl="2" indent="-342900">
              <a:buFont typeface="Arial" panose="020B0604020202020204" pitchFamily="34" charset="0"/>
              <a:buChar char="•"/>
            </a:pPr>
            <a:r>
              <a:rPr lang="nl-NL" sz="2400" dirty="0"/>
              <a:t>Keuze mogelijk uit elektriciteitsleverancier</a:t>
            </a:r>
          </a:p>
          <a:p>
            <a:pPr marL="1714500" lvl="2" indent="-342900">
              <a:buFont typeface="Arial" panose="020B0604020202020204" pitchFamily="34" charset="0"/>
              <a:buChar char="•"/>
            </a:pPr>
            <a:r>
              <a:rPr lang="nl-NL" sz="2400" dirty="0"/>
              <a:t>Onderlinge concurrentie mogelijk (positief  voor klantgerichte prijs)</a:t>
            </a:r>
          </a:p>
          <a:p>
            <a:pPr marL="1714500" lvl="2" indent="-342900">
              <a:buFont typeface="Arial" panose="020B0604020202020204" pitchFamily="34" charset="0"/>
              <a:buChar char="•"/>
            </a:pPr>
            <a:r>
              <a:rPr lang="nl-NL" sz="2400" dirty="0"/>
              <a:t>Factureert aan de klant</a:t>
            </a:r>
          </a:p>
          <a:p>
            <a:pPr marL="1714500" lvl="2" indent="-342900">
              <a:buFont typeface="Arial" panose="020B0604020202020204" pitchFamily="34" charset="0"/>
              <a:buChar char="•"/>
            </a:pPr>
            <a:r>
              <a:rPr lang="nl-NL" sz="2400" dirty="0"/>
              <a:t>Energieleveranciers vergelijken? </a:t>
            </a:r>
            <a:r>
              <a:rPr lang="nl-NL" sz="2400" dirty="0">
                <a:hlinkClick r:id="rId2"/>
              </a:rPr>
              <a:t>http://vtest.vreg.be/</a:t>
            </a:r>
            <a:endParaRPr lang="nl-NL" sz="2400" dirty="0"/>
          </a:p>
          <a:p>
            <a:pPr marL="342900" indent="-342900">
              <a:buFont typeface="Arial" panose="020B0604020202020204" pitchFamily="34" charset="0"/>
              <a:buChar char="•"/>
            </a:pPr>
            <a:endParaRPr lang="nl-NL" sz="24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Spelers</a:t>
            </a:r>
            <a:r>
              <a:rPr lang="en-US" dirty="0"/>
              <a:t> op de </a:t>
            </a:r>
            <a:r>
              <a:rPr lang="en-US" dirty="0" err="1"/>
              <a:t>energiemarkt</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58</a:t>
            </a:fld>
            <a:endParaRPr lang="nl-BE" dirty="0"/>
          </a:p>
        </p:txBody>
      </p:sp>
      <p:pic>
        <p:nvPicPr>
          <p:cNvPr id="6" name="Picture 6" descr="http://www.fifthplay.com/system/files/downloads/electrabel-logo.jpg?download=1">
            <a:extLst>
              <a:ext uri="{FF2B5EF4-FFF2-40B4-BE49-F238E27FC236}">
                <a16:creationId xmlns:a16="http://schemas.microsoft.com/office/drawing/2014/main" id="{6D3046ED-BCBD-6971-C08E-E15834495F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71800" y="2690478"/>
            <a:ext cx="1098624" cy="4842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passwerk.be/sites/default/files/referenties/edf-luminus.jpg">
            <a:extLst>
              <a:ext uri="{FF2B5EF4-FFF2-40B4-BE49-F238E27FC236}">
                <a16:creationId xmlns:a16="http://schemas.microsoft.com/office/drawing/2014/main" id="{75AE6A07-2BD2-4307-4E60-0352A1BC8A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71800" y="3022856"/>
            <a:ext cx="1028112" cy="6662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www.passwerk.be/sites/default/files/referenties/Elia.jpeg">
            <a:extLst>
              <a:ext uri="{FF2B5EF4-FFF2-40B4-BE49-F238E27FC236}">
                <a16:creationId xmlns:a16="http://schemas.microsoft.com/office/drawing/2014/main" id="{7DE9DBFE-B68C-17AC-8423-60D824BA7D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14839" y="3712545"/>
            <a:ext cx="1159769" cy="4120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s1.standaardcdn.be/Assets/Images_Upload/2010/01/27/logo+eandis.jpg?scale=both&amp;format=jpg">
            <a:extLst>
              <a:ext uri="{FF2B5EF4-FFF2-40B4-BE49-F238E27FC236}">
                <a16:creationId xmlns:a16="http://schemas.microsoft.com/office/drawing/2014/main" id="{C86F9096-19D9-F1ED-38A7-96937B45DE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790630" y="4360617"/>
            <a:ext cx="1119970" cy="5084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http://www.wagro.be/files/s/892/image/Werken_Infrax.jpg">
            <a:extLst>
              <a:ext uri="{FF2B5EF4-FFF2-40B4-BE49-F238E27FC236}">
                <a16:creationId xmlns:a16="http://schemas.microsoft.com/office/drawing/2014/main" id="{BB9ED9AC-CC4F-8AA2-EF40-C9B5182167E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01462" y="4869025"/>
            <a:ext cx="1046095" cy="4645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creaforti.nl/wp-content/uploads/2013/07/logo-essent.jpg">
            <a:extLst>
              <a:ext uri="{FF2B5EF4-FFF2-40B4-BE49-F238E27FC236}">
                <a16:creationId xmlns:a16="http://schemas.microsoft.com/office/drawing/2014/main" id="{EDAF543B-651F-D017-4F9F-D5CE14F2A35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0492" b="25515"/>
          <a:stretch/>
        </p:blipFill>
        <p:spPr bwMode="auto">
          <a:xfrm>
            <a:off x="15781142" y="5673323"/>
            <a:ext cx="1273324" cy="4668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fifthplay.com/system/files/downloads/electrabel-logo.jpg?download=1">
            <a:extLst>
              <a:ext uri="{FF2B5EF4-FFF2-40B4-BE49-F238E27FC236}">
                <a16:creationId xmlns:a16="http://schemas.microsoft.com/office/drawing/2014/main" id="{A1A76725-D1FD-45B5-BA4A-5CC2F6903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42211" y="6140142"/>
            <a:ext cx="1098624" cy="4842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s://d21buns5ku92am.cloudfront.net/20651/images/58601-eneco_logo-cmyk_hires-original-1365622219.jpg">
            <a:extLst>
              <a:ext uri="{FF2B5EF4-FFF2-40B4-BE49-F238E27FC236}">
                <a16:creationId xmlns:a16="http://schemas.microsoft.com/office/drawing/2014/main" id="{5F5C5116-C000-55B3-58CF-48E7330960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827375" y="6624404"/>
            <a:ext cx="1113460" cy="48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582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90280-E639-5D13-34F9-A603F01C0D25}"/>
              </a:ext>
            </a:extLst>
          </p:cNvPr>
          <p:cNvSpPr>
            <a:spLocks noGrp="1"/>
          </p:cNvSpPr>
          <p:nvPr>
            <p:ph type="body" sz="quarter" idx="17"/>
          </p:nvPr>
        </p:nvSpPr>
        <p:spPr>
          <a:xfrm>
            <a:off x="1057275" y="2255694"/>
            <a:ext cx="16575629" cy="6103800"/>
          </a:xfrm>
        </p:spPr>
        <p:txBody>
          <a:bodyPr/>
          <a:lstStyle/>
          <a:p>
            <a:pPr marL="457200" indent="-457200">
              <a:buFont typeface="Arial" panose="020B0604020202020204" pitchFamily="34" charset="0"/>
              <a:buChar char="•"/>
            </a:pPr>
            <a:r>
              <a:rPr lang="nl-NL" sz="3200" dirty="0"/>
              <a:t>APX Group</a:t>
            </a:r>
          </a:p>
          <a:p>
            <a:pPr marL="1143000" lvl="1" indent="-457200">
              <a:buFont typeface="Arial" panose="020B0604020202020204" pitchFamily="34" charset="0"/>
              <a:buChar char="•"/>
            </a:pPr>
            <a:r>
              <a:rPr lang="nl-NL" sz="2800" dirty="0"/>
              <a:t>Beurs waarop energie verhandelt wordt</a:t>
            </a:r>
          </a:p>
          <a:p>
            <a:pPr marL="1143000" lvl="1" indent="-457200">
              <a:buFont typeface="Arial" panose="020B0604020202020204" pitchFamily="34" charset="0"/>
              <a:buChar char="•"/>
            </a:pPr>
            <a:r>
              <a:rPr lang="nl-NL" sz="2800" dirty="0"/>
              <a:t>Ondersteuning van de liberalisering (= ontstaan concurrentie) van de energiemarkt</a:t>
            </a:r>
          </a:p>
          <a:p>
            <a:pPr marL="1143000" lvl="1" indent="-457200">
              <a:buFont typeface="Arial" panose="020B0604020202020204" pitchFamily="34" charset="0"/>
              <a:buChar char="•"/>
            </a:pPr>
            <a:r>
              <a:rPr lang="nl-NL" sz="2800" dirty="0"/>
              <a:t>Prijs op transparante wijze tot stand komt</a:t>
            </a:r>
          </a:p>
          <a:p>
            <a:pPr marL="457200" indent="-457200">
              <a:buFont typeface="Arial" panose="020B0604020202020204" pitchFamily="34" charset="0"/>
              <a:buChar char="•"/>
            </a:pPr>
            <a:r>
              <a:rPr lang="nl-NL" sz="3200" dirty="0" err="1"/>
              <a:t>Belpex</a:t>
            </a:r>
            <a:r>
              <a:rPr lang="nl-NL" sz="3200" dirty="0"/>
              <a:t> (Belgische elektriciteitsbeurs – opgericht door Elia)</a:t>
            </a:r>
          </a:p>
          <a:p>
            <a:pPr marL="1143000" lvl="1" indent="-457200">
              <a:buFont typeface="Arial" panose="020B0604020202020204" pitchFamily="34" charset="0"/>
              <a:buChar char="•"/>
            </a:pPr>
            <a:r>
              <a:rPr lang="nl-NL" sz="2800" dirty="0"/>
              <a:t>Forward of </a:t>
            </a:r>
            <a:r>
              <a:rPr lang="nl-NL" sz="2800" dirty="0" err="1"/>
              <a:t>day-ahead</a:t>
            </a:r>
            <a:r>
              <a:rPr lang="nl-NL" sz="2800" dirty="0"/>
              <a:t> markt</a:t>
            </a:r>
          </a:p>
          <a:p>
            <a:pPr marL="1828800" lvl="2" indent="-457200">
              <a:buFont typeface="Arial" panose="020B0604020202020204" pitchFamily="34" charset="0"/>
              <a:buChar char="•"/>
            </a:pPr>
            <a:r>
              <a:rPr lang="nl-NL" sz="2400" dirty="0"/>
              <a:t>Prijs op </a:t>
            </a:r>
            <a:r>
              <a:rPr lang="nl-NL" sz="2400" dirty="0" err="1"/>
              <a:t>uurbasis</a:t>
            </a:r>
            <a:r>
              <a:rPr lang="nl-NL" sz="2400" dirty="0"/>
              <a:t>, aangekondigd dag op voorhand om 14 u</a:t>
            </a:r>
          </a:p>
          <a:p>
            <a:pPr marL="1828800" lvl="2" indent="-457200">
              <a:buFont typeface="Arial" panose="020B0604020202020204" pitchFamily="34" charset="0"/>
              <a:buChar char="•"/>
            </a:pPr>
            <a:r>
              <a:rPr lang="nl-NL" sz="2400" dirty="0"/>
              <a:t>Indicatie van prijsontwikkeling </a:t>
            </a:r>
          </a:p>
          <a:p>
            <a:pPr marL="1143000" lvl="1" indent="-457200">
              <a:buFont typeface="Arial" panose="020B0604020202020204" pitchFamily="34" charset="0"/>
              <a:buChar char="•"/>
            </a:pPr>
            <a:r>
              <a:rPr lang="nl-NL" sz="2800" dirty="0"/>
              <a:t>Spot markt of </a:t>
            </a:r>
            <a:r>
              <a:rPr lang="nl-NL" sz="2800" dirty="0" err="1"/>
              <a:t>intraday</a:t>
            </a:r>
            <a:r>
              <a:rPr lang="nl-NL" sz="2800" dirty="0"/>
              <a:t> markt</a:t>
            </a:r>
          </a:p>
          <a:p>
            <a:pPr marL="1828800" lvl="2" indent="-457200">
              <a:buFont typeface="Arial" panose="020B0604020202020204" pitchFamily="34" charset="0"/>
              <a:buChar char="•"/>
            </a:pPr>
            <a:r>
              <a:rPr lang="nl-NL" sz="2400" dirty="0"/>
              <a:t>Ogenblikkelijke prijs op </a:t>
            </a:r>
            <a:r>
              <a:rPr lang="nl-NL" sz="2400" dirty="0" err="1"/>
              <a:t>uurbasis</a:t>
            </a:r>
            <a:endParaRPr lang="nl-NL" sz="2400" dirty="0"/>
          </a:p>
          <a:p>
            <a:pPr marL="1828800" lvl="2" indent="-457200">
              <a:buFont typeface="Arial" panose="020B0604020202020204" pitchFamily="34" charset="0"/>
              <a:buChar char="•"/>
            </a:pPr>
            <a:r>
              <a:rPr lang="nl-NL" sz="2400" dirty="0"/>
              <a:t>Prijs onderhevig aan tekorten en overschotten</a:t>
            </a:r>
          </a:p>
          <a:p>
            <a:pPr marL="1143000" lvl="1" indent="-457200">
              <a:buFont typeface="Arial" panose="020B0604020202020204" pitchFamily="34" charset="0"/>
              <a:buChar char="•"/>
            </a:pPr>
            <a:r>
              <a:rPr lang="nl-NL" sz="2800" dirty="0"/>
              <a:t>Niet enkel voor producenten en leveranciers</a:t>
            </a:r>
            <a:br>
              <a:rPr lang="nl-NL" sz="2800" dirty="0"/>
            </a:br>
            <a:r>
              <a:rPr lang="nl-NL" sz="2800" dirty="0"/>
              <a:t>Ook banken en grote eindklanten (shiften in</a:t>
            </a:r>
            <a:br>
              <a:rPr lang="nl-NL" sz="2800" dirty="0"/>
            </a:br>
            <a:r>
              <a:rPr lang="nl-NL" sz="2800" dirty="0"/>
              <a:t>verbruik, om goedkoop aan te kopen).</a:t>
            </a:r>
          </a:p>
          <a:p>
            <a:pPr marL="457200" indent="-457200">
              <a:buFont typeface="Arial" panose="020B0604020202020204" pitchFamily="34" charset="0"/>
              <a:buChar char="•"/>
            </a:pPr>
            <a:endParaRPr lang="nl-NL" sz="2800" dirty="0"/>
          </a:p>
        </p:txBody>
      </p:sp>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Spelers</a:t>
            </a:r>
            <a:r>
              <a:rPr lang="en-US" dirty="0"/>
              <a:t> op de </a:t>
            </a:r>
            <a:r>
              <a:rPr lang="en-US" dirty="0" err="1"/>
              <a:t>energiemarkt</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59</a:t>
            </a:fld>
            <a:endParaRPr lang="nl-BE" dirty="0"/>
          </a:p>
        </p:txBody>
      </p:sp>
      <p:pic>
        <p:nvPicPr>
          <p:cNvPr id="6" name="Picture 3">
            <a:extLst>
              <a:ext uri="{FF2B5EF4-FFF2-40B4-BE49-F238E27FC236}">
                <a16:creationId xmlns:a16="http://schemas.microsoft.com/office/drawing/2014/main" id="{F50D6EFB-2AC7-C812-AE3B-6E5026B653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13"/>
          <a:stretch/>
        </p:blipFill>
        <p:spPr bwMode="auto">
          <a:xfrm>
            <a:off x="12664440" y="5231553"/>
            <a:ext cx="5199199" cy="368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kstvak 16">
            <a:extLst>
              <a:ext uri="{FF2B5EF4-FFF2-40B4-BE49-F238E27FC236}">
                <a16:creationId xmlns:a16="http://schemas.microsoft.com/office/drawing/2014/main" id="{85863169-20E3-DB9C-D885-36F57886EA6E}"/>
              </a:ext>
            </a:extLst>
          </p:cNvPr>
          <p:cNvSpPr txBox="1"/>
          <p:nvPr/>
        </p:nvSpPr>
        <p:spPr>
          <a:xfrm>
            <a:off x="14059437" y="4343281"/>
            <a:ext cx="3804202" cy="800219"/>
          </a:xfrm>
          <a:prstGeom prst="rect">
            <a:avLst/>
          </a:prstGeom>
          <a:noFill/>
        </p:spPr>
        <p:txBody>
          <a:bodyPr wrap="square" rtlCol="0">
            <a:spAutoFit/>
          </a:bodyPr>
          <a:lstStyle/>
          <a:p>
            <a:r>
              <a:rPr lang="nl-NL" sz="2800" dirty="0"/>
              <a:t>Prijs bij crisis!</a:t>
            </a:r>
          </a:p>
          <a:p>
            <a:r>
              <a:rPr lang="nl-NL" dirty="0"/>
              <a:t>Blauw is vandaag, rood is vorige week</a:t>
            </a:r>
            <a:endParaRPr lang="nl-BE" dirty="0"/>
          </a:p>
        </p:txBody>
      </p:sp>
      <p:sp>
        <p:nvSpPr>
          <p:cNvPr id="8" name="Rechthoek 17">
            <a:extLst>
              <a:ext uri="{FF2B5EF4-FFF2-40B4-BE49-F238E27FC236}">
                <a16:creationId xmlns:a16="http://schemas.microsoft.com/office/drawing/2014/main" id="{2D0EA989-C058-C3EA-1B0A-793F8C128BBE}"/>
              </a:ext>
            </a:extLst>
          </p:cNvPr>
          <p:cNvSpPr/>
          <p:nvPr/>
        </p:nvSpPr>
        <p:spPr>
          <a:xfrm>
            <a:off x="12347839" y="595908"/>
            <a:ext cx="4572000" cy="923330"/>
          </a:xfrm>
          <a:prstGeom prst="rect">
            <a:avLst/>
          </a:prstGeom>
        </p:spPr>
        <p:txBody>
          <a:bodyPr>
            <a:spAutoFit/>
          </a:bodyPr>
          <a:lstStyle/>
          <a:p>
            <a:pPr algn="ctr"/>
            <a:r>
              <a:rPr lang="nl-BE" i="1" dirty="0">
                <a:solidFill>
                  <a:srgbClr val="FF0000"/>
                </a:solidFill>
              </a:rPr>
              <a:t>Hoe wordt jullie elektriciteitsprijs bepaald?</a:t>
            </a:r>
            <a:br>
              <a:rPr lang="nl-BE" i="1" dirty="0">
                <a:solidFill>
                  <a:srgbClr val="FF0000"/>
                </a:solidFill>
              </a:rPr>
            </a:br>
            <a:r>
              <a:rPr lang="nl-BE" i="1" dirty="0">
                <a:solidFill>
                  <a:srgbClr val="FF0000"/>
                </a:solidFill>
              </a:rPr>
              <a:t>https://www.elexys.be/nl/faq/hoe-wordt-uw-elektriciteitsprijs-bepaald.aspx</a:t>
            </a:r>
          </a:p>
        </p:txBody>
      </p:sp>
    </p:spTree>
    <p:extLst>
      <p:ext uri="{BB962C8B-B14F-4D97-AF65-F5344CB8AC3E}">
        <p14:creationId xmlns:p14="http://schemas.microsoft.com/office/powerpoint/2010/main" val="733602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927D1C-5F40-D4E9-CA98-10AC3C863425}"/>
              </a:ext>
            </a:extLst>
          </p:cNvPr>
          <p:cNvSpPr>
            <a:spLocks noGrp="1"/>
          </p:cNvSpPr>
          <p:nvPr>
            <p:ph type="body" sz="quarter" idx="17"/>
          </p:nvPr>
        </p:nvSpPr>
        <p:spPr/>
        <p:txBody>
          <a:bodyPr/>
          <a:lstStyle/>
          <a:p>
            <a:r>
              <a:rPr lang="nl-NL" dirty="0"/>
              <a:t>Elektriciteitsverbruik België 2022</a:t>
            </a:r>
          </a:p>
          <a:p>
            <a:pPr marL="1143000" lvl="1" indent="-457200">
              <a:buFont typeface="Arial" panose="020B0604020202020204" pitchFamily="34" charset="0"/>
              <a:buChar char="•"/>
            </a:pPr>
            <a:r>
              <a:rPr lang="nl-NL" sz="3000" dirty="0"/>
              <a:t>81,7 </a:t>
            </a:r>
            <a:r>
              <a:rPr lang="nl-NL" sz="3000" dirty="0" err="1"/>
              <a:t>TWh</a:t>
            </a:r>
            <a:r>
              <a:rPr lang="nl-NL" sz="3000" dirty="0"/>
              <a:t> verbruik jaarbasis (3% daling </a:t>
            </a:r>
            <a:r>
              <a:rPr lang="nl-NL" sz="3000" dirty="0" err="1"/>
              <a:t>tov</a:t>
            </a:r>
            <a:r>
              <a:rPr lang="nl-NL" sz="3000" dirty="0"/>
              <a:t> 2021)</a:t>
            </a:r>
          </a:p>
          <a:p>
            <a:pPr marL="1828800" lvl="2" indent="-457200">
              <a:buFont typeface="Arial" panose="020B0604020202020204" pitchFamily="34" charset="0"/>
              <a:buChar char="•"/>
            </a:pPr>
            <a:r>
              <a:rPr lang="nl-NL" dirty="0"/>
              <a:t>Verbruik blijft constant over de jaren heen…</a:t>
            </a:r>
          </a:p>
        </p:txBody>
      </p:sp>
      <p:sp>
        <p:nvSpPr>
          <p:cNvPr id="3" name="Title 2">
            <a:extLst>
              <a:ext uri="{FF2B5EF4-FFF2-40B4-BE49-F238E27FC236}">
                <a16:creationId xmlns:a16="http://schemas.microsoft.com/office/drawing/2014/main" id="{012F1CE9-DD45-C70A-457A-BFA817DCD114}"/>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D69B7DBE-8BE1-4047-D466-FCD610876F2C}"/>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62A13021-EB0F-407E-186A-7C962D5266B0}"/>
              </a:ext>
            </a:extLst>
          </p:cNvPr>
          <p:cNvSpPr>
            <a:spLocks noGrp="1"/>
          </p:cNvSpPr>
          <p:nvPr>
            <p:ph type="sldNum" sz="quarter" idx="4"/>
          </p:nvPr>
        </p:nvSpPr>
        <p:spPr/>
        <p:txBody>
          <a:bodyPr/>
          <a:lstStyle/>
          <a:p>
            <a:fld id="{B7527A74-2D87-4307-9531-5A57D9647EEB}" type="slidenum">
              <a:rPr lang="nl-BE" smtClean="0"/>
              <a:pPr/>
              <a:t>6</a:t>
            </a:fld>
            <a:endParaRPr lang="nl-BE" dirty="0"/>
          </a:p>
        </p:txBody>
      </p:sp>
      <p:pic>
        <p:nvPicPr>
          <p:cNvPr id="6" name="Afbeelding 8">
            <a:extLst>
              <a:ext uri="{FF2B5EF4-FFF2-40B4-BE49-F238E27FC236}">
                <a16:creationId xmlns:a16="http://schemas.microsoft.com/office/drawing/2014/main" id="{18B0F406-01AF-7DB2-9B8E-631673D7D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8208" y="1400438"/>
            <a:ext cx="4286250" cy="2471738"/>
          </a:xfrm>
          <a:prstGeom prst="rect">
            <a:avLst/>
          </a:prstGeom>
          <a:ln>
            <a:solidFill>
              <a:schemeClr val="tx1"/>
            </a:solidFill>
          </a:ln>
        </p:spPr>
      </p:pic>
      <p:pic>
        <p:nvPicPr>
          <p:cNvPr id="7" name="Picture 6">
            <a:extLst>
              <a:ext uri="{FF2B5EF4-FFF2-40B4-BE49-F238E27FC236}">
                <a16:creationId xmlns:a16="http://schemas.microsoft.com/office/drawing/2014/main" id="{58BD98FF-7346-3C90-C333-193418AF64A0}"/>
              </a:ext>
            </a:extLst>
          </p:cNvPr>
          <p:cNvPicPr>
            <a:picLocks noChangeAspect="1"/>
          </p:cNvPicPr>
          <p:nvPr/>
        </p:nvPicPr>
        <p:blipFill>
          <a:blip r:embed="rId3"/>
          <a:stretch>
            <a:fillRect/>
          </a:stretch>
        </p:blipFill>
        <p:spPr>
          <a:xfrm>
            <a:off x="856900" y="4183486"/>
            <a:ext cx="8287100" cy="4564037"/>
          </a:xfrm>
          <a:prstGeom prst="rect">
            <a:avLst/>
          </a:prstGeom>
        </p:spPr>
      </p:pic>
      <p:pic>
        <p:nvPicPr>
          <p:cNvPr id="8" name="Picture 7">
            <a:extLst>
              <a:ext uri="{FF2B5EF4-FFF2-40B4-BE49-F238E27FC236}">
                <a16:creationId xmlns:a16="http://schemas.microsoft.com/office/drawing/2014/main" id="{D6C46E07-CFDC-F1F6-5C9C-2D99D7CBA028}"/>
              </a:ext>
            </a:extLst>
          </p:cNvPr>
          <p:cNvPicPr>
            <a:picLocks noChangeAspect="1"/>
          </p:cNvPicPr>
          <p:nvPr/>
        </p:nvPicPr>
        <p:blipFill>
          <a:blip r:embed="rId4"/>
          <a:stretch>
            <a:fillRect/>
          </a:stretch>
        </p:blipFill>
        <p:spPr>
          <a:xfrm>
            <a:off x="9651380" y="4336124"/>
            <a:ext cx="8284814" cy="4564037"/>
          </a:xfrm>
          <a:prstGeom prst="rect">
            <a:avLst/>
          </a:prstGeom>
        </p:spPr>
      </p:pic>
    </p:spTree>
    <p:extLst>
      <p:ext uri="{BB962C8B-B14F-4D97-AF65-F5344CB8AC3E}">
        <p14:creationId xmlns:p14="http://schemas.microsoft.com/office/powerpoint/2010/main" val="1499503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BAA0A5-8813-70F7-B96B-CB698D2664CB}"/>
              </a:ext>
            </a:extLst>
          </p:cNvPr>
          <p:cNvSpPr>
            <a:spLocks noGrp="1"/>
          </p:cNvSpPr>
          <p:nvPr>
            <p:ph type="title"/>
          </p:nvPr>
        </p:nvSpPr>
        <p:spPr/>
        <p:txBody>
          <a:bodyPr/>
          <a:lstStyle/>
          <a:p>
            <a:r>
              <a:rPr lang="en-US" dirty="0" err="1"/>
              <a:t>Spelers</a:t>
            </a:r>
            <a:r>
              <a:rPr lang="en-US" dirty="0"/>
              <a:t> op de </a:t>
            </a:r>
            <a:r>
              <a:rPr lang="en-US" dirty="0" err="1"/>
              <a:t>energiemarkt</a:t>
            </a:r>
            <a:endParaRPr lang="en-US" dirty="0"/>
          </a:p>
        </p:txBody>
      </p:sp>
      <p:sp>
        <p:nvSpPr>
          <p:cNvPr id="4" name="Date Placeholder 3">
            <a:extLst>
              <a:ext uri="{FF2B5EF4-FFF2-40B4-BE49-F238E27FC236}">
                <a16:creationId xmlns:a16="http://schemas.microsoft.com/office/drawing/2014/main" id="{85B254F2-9599-6BC6-66D5-8EEB59D253B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BBEB71E-A793-6915-B13E-93B77803663C}"/>
              </a:ext>
            </a:extLst>
          </p:cNvPr>
          <p:cNvSpPr>
            <a:spLocks noGrp="1"/>
          </p:cNvSpPr>
          <p:nvPr>
            <p:ph type="sldNum" sz="quarter" idx="4"/>
          </p:nvPr>
        </p:nvSpPr>
        <p:spPr/>
        <p:txBody>
          <a:bodyPr/>
          <a:lstStyle/>
          <a:p>
            <a:fld id="{B7527A74-2D87-4307-9531-5A57D9647EEB}" type="slidenum">
              <a:rPr lang="nl-BE" smtClean="0"/>
              <a:pPr/>
              <a:t>60</a:t>
            </a:fld>
            <a:endParaRPr lang="nl-BE" dirty="0"/>
          </a:p>
        </p:txBody>
      </p:sp>
      <p:pic>
        <p:nvPicPr>
          <p:cNvPr id="6" name="Picture 3">
            <a:extLst>
              <a:ext uri="{FF2B5EF4-FFF2-40B4-BE49-F238E27FC236}">
                <a16:creationId xmlns:a16="http://schemas.microsoft.com/office/drawing/2014/main" id="{1BE35CC7-3842-16BD-F654-0446E4C71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854" y="2621450"/>
            <a:ext cx="5164197" cy="5044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kstvak 8">
            <a:extLst>
              <a:ext uri="{FF2B5EF4-FFF2-40B4-BE49-F238E27FC236}">
                <a16:creationId xmlns:a16="http://schemas.microsoft.com/office/drawing/2014/main" id="{64143788-44B0-CDF6-D679-5154249F8360}"/>
              </a:ext>
            </a:extLst>
          </p:cNvPr>
          <p:cNvSpPr txBox="1"/>
          <p:nvPr/>
        </p:nvSpPr>
        <p:spPr>
          <a:xfrm>
            <a:off x="9581027" y="2734582"/>
            <a:ext cx="3456384" cy="1323439"/>
          </a:xfrm>
          <a:prstGeom prst="rect">
            <a:avLst/>
          </a:prstGeom>
          <a:noFill/>
        </p:spPr>
        <p:txBody>
          <a:bodyPr wrap="square" rtlCol="0">
            <a:spAutoFit/>
          </a:bodyPr>
          <a:lstStyle/>
          <a:p>
            <a:pPr algn="ctr"/>
            <a:r>
              <a:rPr lang="nl-NL" sz="2000" dirty="0"/>
              <a:t>Leveranciers kopen aan op de </a:t>
            </a:r>
            <a:r>
              <a:rPr lang="nl-NL" sz="2000" dirty="0" err="1"/>
              <a:t>Belpex</a:t>
            </a:r>
            <a:r>
              <a:rPr lang="nl-NL" sz="2000" dirty="0"/>
              <a:t> indien er meer nodig is dan initieel afgesproken met producent</a:t>
            </a:r>
            <a:endParaRPr lang="nl-BE" sz="2000" dirty="0"/>
          </a:p>
        </p:txBody>
      </p:sp>
      <p:sp>
        <p:nvSpPr>
          <p:cNvPr id="8" name="Tekstvak 9">
            <a:extLst>
              <a:ext uri="{FF2B5EF4-FFF2-40B4-BE49-F238E27FC236}">
                <a16:creationId xmlns:a16="http://schemas.microsoft.com/office/drawing/2014/main" id="{CB655E4C-1960-2DCD-35C3-FD826E7894E7}"/>
              </a:ext>
            </a:extLst>
          </p:cNvPr>
          <p:cNvSpPr txBox="1"/>
          <p:nvPr/>
        </p:nvSpPr>
        <p:spPr>
          <a:xfrm>
            <a:off x="10044769" y="6579337"/>
            <a:ext cx="3456384" cy="1323439"/>
          </a:xfrm>
          <a:prstGeom prst="rect">
            <a:avLst/>
          </a:prstGeom>
          <a:noFill/>
        </p:spPr>
        <p:txBody>
          <a:bodyPr wrap="square" rtlCol="0">
            <a:spAutoFit/>
          </a:bodyPr>
          <a:lstStyle/>
          <a:p>
            <a:pPr algn="ctr"/>
            <a:r>
              <a:rPr lang="nl-NL" sz="2000" dirty="0"/>
              <a:t>Producenten verkopen op de </a:t>
            </a:r>
            <a:r>
              <a:rPr lang="nl-NL" sz="2000" dirty="0" err="1"/>
              <a:t>Belpex</a:t>
            </a:r>
            <a:r>
              <a:rPr lang="nl-NL" sz="2000" dirty="0"/>
              <a:t> als er minder benodigd is door de leveranciers dan oorspronkelijk voorzien</a:t>
            </a:r>
            <a:endParaRPr lang="nl-BE" sz="2000" dirty="0"/>
          </a:p>
        </p:txBody>
      </p:sp>
      <p:sp>
        <p:nvSpPr>
          <p:cNvPr id="9" name="Tekstvak 10">
            <a:extLst>
              <a:ext uri="{FF2B5EF4-FFF2-40B4-BE49-F238E27FC236}">
                <a16:creationId xmlns:a16="http://schemas.microsoft.com/office/drawing/2014/main" id="{5531B313-292D-5226-7B40-5CA865653884}"/>
              </a:ext>
            </a:extLst>
          </p:cNvPr>
          <p:cNvSpPr txBox="1"/>
          <p:nvPr/>
        </p:nvSpPr>
        <p:spPr>
          <a:xfrm>
            <a:off x="9434097" y="4813810"/>
            <a:ext cx="3750243" cy="1015663"/>
          </a:xfrm>
          <a:prstGeom prst="rect">
            <a:avLst/>
          </a:prstGeom>
          <a:noFill/>
        </p:spPr>
        <p:txBody>
          <a:bodyPr wrap="square" rtlCol="0">
            <a:spAutoFit/>
          </a:bodyPr>
          <a:lstStyle/>
          <a:p>
            <a:pPr algn="ctr"/>
            <a:r>
              <a:rPr lang="nl-NL" sz="2000" i="1" dirty="0"/>
              <a:t>Inkoop en verkoop van elektriciteit op </a:t>
            </a:r>
            <a:r>
              <a:rPr lang="nl-NL" sz="2000" i="1" dirty="0" err="1"/>
              <a:t>uurprijs</a:t>
            </a:r>
            <a:r>
              <a:rPr lang="nl-NL" sz="2000" i="1" dirty="0"/>
              <a:t> niveau per dag (spotmarkt)</a:t>
            </a:r>
            <a:endParaRPr lang="nl-BE" sz="2000" i="1" dirty="0"/>
          </a:p>
        </p:txBody>
      </p:sp>
      <p:pic>
        <p:nvPicPr>
          <p:cNvPr id="10" name="Afbeelding 31">
            <a:extLst>
              <a:ext uri="{FF2B5EF4-FFF2-40B4-BE49-F238E27FC236}">
                <a16:creationId xmlns:a16="http://schemas.microsoft.com/office/drawing/2014/main" id="{E78F2B23-1F37-EC11-300C-5EF90D1F87BF}"/>
              </a:ext>
            </a:extLst>
          </p:cNvPr>
          <p:cNvPicPr/>
          <p:nvPr/>
        </p:nvPicPr>
        <p:blipFill rotWithShape="1">
          <a:blip r:embed="rId3"/>
          <a:srcRect t="29689" r="26185" b="27978"/>
          <a:stretch/>
        </p:blipFill>
        <p:spPr bwMode="auto">
          <a:xfrm>
            <a:off x="6878628" y="6257721"/>
            <a:ext cx="2808312" cy="15677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1134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781AAC-88CD-FA0B-768D-3AC5CC08BA6A}"/>
              </a:ext>
            </a:extLst>
          </p:cNvPr>
          <p:cNvSpPr>
            <a:spLocks noGrp="1"/>
          </p:cNvSpPr>
          <p:nvPr>
            <p:ph type="body" sz="quarter" idx="17"/>
          </p:nvPr>
        </p:nvSpPr>
        <p:spPr/>
        <p:txBody>
          <a:bodyPr/>
          <a:lstStyle/>
          <a:p>
            <a:r>
              <a:rPr lang="nl-NL" dirty="0"/>
              <a:t>Elektriciteitsproductie België 2021</a:t>
            </a:r>
          </a:p>
          <a:p>
            <a:pPr marL="1028700" lvl="1" indent="-342900">
              <a:buFont typeface="Arial" panose="020B0604020202020204" pitchFamily="34" charset="0"/>
              <a:buChar char="•"/>
            </a:pPr>
            <a:r>
              <a:rPr lang="nl-NL" sz="3000" dirty="0"/>
              <a:t>96,3 </a:t>
            </a:r>
            <a:r>
              <a:rPr lang="nl-NL" sz="3000" dirty="0" err="1"/>
              <a:t>TWh</a:t>
            </a:r>
            <a:r>
              <a:rPr lang="nl-NL" sz="3000" dirty="0"/>
              <a:t> opbrengst jaarbasis </a:t>
            </a:r>
          </a:p>
          <a:p>
            <a:endParaRPr lang="en-US" dirty="0"/>
          </a:p>
        </p:txBody>
      </p:sp>
      <p:sp>
        <p:nvSpPr>
          <p:cNvPr id="3" name="Title 2">
            <a:extLst>
              <a:ext uri="{FF2B5EF4-FFF2-40B4-BE49-F238E27FC236}">
                <a16:creationId xmlns:a16="http://schemas.microsoft.com/office/drawing/2014/main" id="{E830C701-7200-1B11-386C-A3384FAACCF7}"/>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2B9A2C90-1D38-5352-A229-13A34CD2987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675AC70-C1EC-CBFF-5AB3-FFF45EF6CF85}"/>
              </a:ext>
            </a:extLst>
          </p:cNvPr>
          <p:cNvSpPr>
            <a:spLocks noGrp="1"/>
          </p:cNvSpPr>
          <p:nvPr>
            <p:ph type="sldNum" sz="quarter" idx="4"/>
          </p:nvPr>
        </p:nvSpPr>
        <p:spPr/>
        <p:txBody>
          <a:bodyPr/>
          <a:lstStyle/>
          <a:p>
            <a:fld id="{B7527A74-2D87-4307-9531-5A57D9647EEB}" type="slidenum">
              <a:rPr lang="nl-BE" smtClean="0"/>
              <a:pPr/>
              <a:t>7</a:t>
            </a:fld>
            <a:endParaRPr lang="nl-BE" dirty="0"/>
          </a:p>
        </p:txBody>
      </p:sp>
      <p:pic>
        <p:nvPicPr>
          <p:cNvPr id="6" name="Picture 5">
            <a:extLst>
              <a:ext uri="{FF2B5EF4-FFF2-40B4-BE49-F238E27FC236}">
                <a16:creationId xmlns:a16="http://schemas.microsoft.com/office/drawing/2014/main" id="{FBD3C7ED-DDA9-B11C-5790-21B5B8D50459}"/>
              </a:ext>
            </a:extLst>
          </p:cNvPr>
          <p:cNvPicPr>
            <a:picLocks noChangeAspect="1"/>
          </p:cNvPicPr>
          <p:nvPr/>
        </p:nvPicPr>
        <p:blipFill>
          <a:blip r:embed="rId2"/>
          <a:stretch>
            <a:fillRect/>
          </a:stretch>
        </p:blipFill>
        <p:spPr>
          <a:xfrm>
            <a:off x="9754664" y="2116223"/>
            <a:ext cx="5652976" cy="3027277"/>
          </a:xfrm>
          <a:prstGeom prst="rect">
            <a:avLst/>
          </a:prstGeom>
        </p:spPr>
      </p:pic>
      <p:pic>
        <p:nvPicPr>
          <p:cNvPr id="7" name="Picture 6">
            <a:extLst>
              <a:ext uri="{FF2B5EF4-FFF2-40B4-BE49-F238E27FC236}">
                <a16:creationId xmlns:a16="http://schemas.microsoft.com/office/drawing/2014/main" id="{AD1B97D9-442F-D134-DD0C-5515F98B48A8}"/>
              </a:ext>
            </a:extLst>
          </p:cNvPr>
          <p:cNvPicPr>
            <a:picLocks noChangeAspect="1"/>
          </p:cNvPicPr>
          <p:nvPr/>
        </p:nvPicPr>
        <p:blipFill>
          <a:blip r:embed="rId3"/>
          <a:stretch>
            <a:fillRect/>
          </a:stretch>
        </p:blipFill>
        <p:spPr>
          <a:xfrm>
            <a:off x="9015190" y="5143500"/>
            <a:ext cx="6392449" cy="3513259"/>
          </a:xfrm>
          <a:prstGeom prst="rect">
            <a:avLst/>
          </a:prstGeom>
        </p:spPr>
      </p:pic>
      <p:pic>
        <p:nvPicPr>
          <p:cNvPr id="8" name="Picture 7">
            <a:extLst>
              <a:ext uri="{FF2B5EF4-FFF2-40B4-BE49-F238E27FC236}">
                <a16:creationId xmlns:a16="http://schemas.microsoft.com/office/drawing/2014/main" id="{40ABDF62-07D8-5709-E77D-133AA18A49E2}"/>
              </a:ext>
            </a:extLst>
          </p:cNvPr>
          <p:cNvPicPr>
            <a:picLocks noChangeAspect="1"/>
          </p:cNvPicPr>
          <p:nvPr/>
        </p:nvPicPr>
        <p:blipFill rotWithShape="1">
          <a:blip r:embed="rId4"/>
          <a:srcRect l="9363"/>
          <a:stretch/>
        </p:blipFill>
        <p:spPr>
          <a:xfrm>
            <a:off x="3355161" y="4068519"/>
            <a:ext cx="5571880" cy="3879907"/>
          </a:xfrm>
          <a:prstGeom prst="rect">
            <a:avLst/>
          </a:prstGeom>
        </p:spPr>
      </p:pic>
    </p:spTree>
    <p:extLst>
      <p:ext uri="{BB962C8B-B14F-4D97-AF65-F5344CB8AC3E}">
        <p14:creationId xmlns:p14="http://schemas.microsoft.com/office/powerpoint/2010/main" val="2590384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A893BB-E14B-2F3C-BCDD-7EF2F856E1A0}"/>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08DDB637-ABD2-9307-68A6-0CDBEC012C7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73F157B-2FFB-1E58-93B7-3FD251F76716}"/>
              </a:ext>
            </a:extLst>
          </p:cNvPr>
          <p:cNvSpPr>
            <a:spLocks noGrp="1"/>
          </p:cNvSpPr>
          <p:nvPr>
            <p:ph type="sldNum" sz="quarter" idx="4"/>
          </p:nvPr>
        </p:nvSpPr>
        <p:spPr/>
        <p:txBody>
          <a:bodyPr/>
          <a:lstStyle/>
          <a:p>
            <a:fld id="{B7527A74-2D87-4307-9531-5A57D9647EEB}" type="slidenum">
              <a:rPr lang="nl-BE" smtClean="0"/>
              <a:pPr/>
              <a:t>8</a:t>
            </a:fld>
            <a:endParaRPr lang="nl-BE" dirty="0"/>
          </a:p>
        </p:txBody>
      </p:sp>
      <p:sp>
        <p:nvSpPr>
          <p:cNvPr id="6" name="Rectangle 5">
            <a:extLst>
              <a:ext uri="{FF2B5EF4-FFF2-40B4-BE49-F238E27FC236}">
                <a16:creationId xmlns:a16="http://schemas.microsoft.com/office/drawing/2014/main" id="{CC57547F-061F-C225-F4AE-7ECA0FA18F7D}"/>
              </a:ext>
            </a:extLst>
          </p:cNvPr>
          <p:cNvSpPr/>
          <p:nvPr/>
        </p:nvSpPr>
        <p:spPr>
          <a:xfrm>
            <a:off x="3070474" y="3384429"/>
            <a:ext cx="4203202" cy="523220"/>
          </a:xfrm>
          <a:prstGeom prst="rect">
            <a:avLst/>
          </a:prstGeom>
        </p:spPr>
        <p:txBody>
          <a:bodyPr wrap="none">
            <a:spAutoFit/>
          </a:bodyPr>
          <a:lstStyle/>
          <a:p>
            <a:r>
              <a:rPr lang="nl-NL" sz="2800" dirty="0"/>
              <a:t>Geïnstalleerd vermogen DP:</a:t>
            </a:r>
          </a:p>
        </p:txBody>
      </p:sp>
      <p:sp>
        <p:nvSpPr>
          <p:cNvPr id="7" name="Rectangle 6">
            <a:extLst>
              <a:ext uri="{FF2B5EF4-FFF2-40B4-BE49-F238E27FC236}">
                <a16:creationId xmlns:a16="http://schemas.microsoft.com/office/drawing/2014/main" id="{4899DC7A-A808-4C4E-00C6-14F89A037493}"/>
              </a:ext>
            </a:extLst>
          </p:cNvPr>
          <p:cNvSpPr/>
          <p:nvPr/>
        </p:nvSpPr>
        <p:spPr>
          <a:xfrm>
            <a:off x="11693690" y="3289958"/>
            <a:ext cx="2565061" cy="523220"/>
          </a:xfrm>
          <a:prstGeom prst="rect">
            <a:avLst/>
          </a:prstGeom>
        </p:spPr>
        <p:txBody>
          <a:bodyPr wrap="none">
            <a:spAutoFit/>
          </a:bodyPr>
          <a:lstStyle/>
          <a:p>
            <a:r>
              <a:rPr lang="nl-NL" sz="2800" dirty="0" err="1"/>
              <a:t>Belastingsfactor</a:t>
            </a:r>
            <a:r>
              <a:rPr lang="nl-NL" sz="2800" dirty="0"/>
              <a:t>:</a:t>
            </a:r>
          </a:p>
        </p:txBody>
      </p:sp>
      <p:pic>
        <p:nvPicPr>
          <p:cNvPr id="8" name="Picture 7">
            <a:extLst>
              <a:ext uri="{FF2B5EF4-FFF2-40B4-BE49-F238E27FC236}">
                <a16:creationId xmlns:a16="http://schemas.microsoft.com/office/drawing/2014/main" id="{0FE9E8E8-B633-6493-030F-4515F03DEAD3}"/>
              </a:ext>
            </a:extLst>
          </p:cNvPr>
          <p:cNvPicPr>
            <a:picLocks noChangeAspect="1"/>
          </p:cNvPicPr>
          <p:nvPr/>
        </p:nvPicPr>
        <p:blipFill>
          <a:blip r:embed="rId3"/>
          <a:stretch>
            <a:fillRect/>
          </a:stretch>
        </p:blipFill>
        <p:spPr>
          <a:xfrm>
            <a:off x="906872" y="4232945"/>
            <a:ext cx="7846652" cy="3478495"/>
          </a:xfrm>
          <a:prstGeom prst="rect">
            <a:avLst/>
          </a:prstGeom>
        </p:spPr>
      </p:pic>
      <p:pic>
        <p:nvPicPr>
          <p:cNvPr id="9" name="Picture 8">
            <a:extLst>
              <a:ext uri="{FF2B5EF4-FFF2-40B4-BE49-F238E27FC236}">
                <a16:creationId xmlns:a16="http://schemas.microsoft.com/office/drawing/2014/main" id="{2A8FDEB4-EA5F-8581-7C45-F85C07130537}"/>
              </a:ext>
            </a:extLst>
          </p:cNvPr>
          <p:cNvPicPr>
            <a:picLocks noChangeAspect="1"/>
          </p:cNvPicPr>
          <p:nvPr/>
        </p:nvPicPr>
        <p:blipFill>
          <a:blip r:embed="rId4"/>
          <a:stretch>
            <a:fillRect/>
          </a:stretch>
        </p:blipFill>
        <p:spPr>
          <a:xfrm>
            <a:off x="9534478" y="4237436"/>
            <a:ext cx="7056120" cy="3474004"/>
          </a:xfrm>
          <a:prstGeom prst="rect">
            <a:avLst/>
          </a:prstGeom>
        </p:spPr>
      </p:pic>
    </p:spTree>
    <p:extLst>
      <p:ext uri="{BB962C8B-B14F-4D97-AF65-F5344CB8AC3E}">
        <p14:creationId xmlns:p14="http://schemas.microsoft.com/office/powerpoint/2010/main" val="2430042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F66747-B298-A97B-6335-0EE1F8749EA9}"/>
              </a:ext>
            </a:extLst>
          </p:cNvPr>
          <p:cNvSpPr>
            <a:spLocks noGrp="1"/>
          </p:cNvSpPr>
          <p:nvPr>
            <p:ph type="body" sz="quarter" idx="17"/>
          </p:nvPr>
        </p:nvSpPr>
        <p:spPr>
          <a:xfrm>
            <a:off x="1057275" y="1958160"/>
            <a:ext cx="16575629" cy="7048679"/>
          </a:xfrm>
        </p:spPr>
        <p:txBody>
          <a:bodyPr/>
          <a:lstStyle/>
          <a:p>
            <a:pPr marL="342900" indent="-342900">
              <a:buFont typeface="Arial" panose="020B0604020202020204" pitchFamily="34" charset="0"/>
              <a:buChar char="•"/>
            </a:pPr>
            <a:r>
              <a:rPr lang="nl-NL" sz="2400" dirty="0"/>
              <a:t>Risico op uitval stijgt (</a:t>
            </a:r>
            <a:r>
              <a:rPr lang="nl-NL" sz="2400" dirty="0">
                <a:hlinkClick r:id="rId2"/>
              </a:rPr>
              <a:t>Off-on</a:t>
            </a:r>
            <a:r>
              <a:rPr lang="nl-NL" sz="2400" dirty="0"/>
              <a:t>) – Verschillende termen:</a:t>
            </a:r>
          </a:p>
          <a:p>
            <a:pPr marL="285750" indent="-285750">
              <a:buFont typeface="Arial" panose="020B0604020202020204" pitchFamily="34" charset="0"/>
              <a:buChar char="•"/>
            </a:pPr>
            <a:r>
              <a:rPr lang="nl-NL" sz="2400" b="1" dirty="0"/>
              <a:t>Black-out: </a:t>
            </a:r>
          </a:p>
          <a:p>
            <a:pPr marL="1028700" lvl="1" indent="-342900">
              <a:buFont typeface="Arial" panose="020B0604020202020204" pitchFamily="34" charset="0"/>
              <a:buChar char="•"/>
            </a:pPr>
            <a:r>
              <a:rPr lang="nl-NL" sz="2200" dirty="0"/>
              <a:t>Volledige onderbreking van het vermogen  in een bepaald leveringsgebied. </a:t>
            </a:r>
          </a:p>
          <a:p>
            <a:pPr marL="1028700" lvl="1" indent="-342900">
              <a:buFont typeface="Arial" panose="020B0604020202020204" pitchFamily="34" charset="0"/>
              <a:buChar char="•"/>
            </a:pPr>
            <a:r>
              <a:rPr lang="nl-NL" sz="2200" dirty="0"/>
              <a:t>Zonder waarschuwing en is van onbepaalde duur. </a:t>
            </a:r>
          </a:p>
          <a:p>
            <a:pPr marL="1028700" lvl="1" indent="-342900">
              <a:buFont typeface="Arial" panose="020B0604020202020204" pitchFamily="34" charset="0"/>
              <a:buChar char="•"/>
            </a:pPr>
            <a:r>
              <a:rPr lang="nl-NL" sz="2200" dirty="0"/>
              <a:t>Typisch veroorzaakt door een plots onevenwicht in belasting en productie </a:t>
            </a:r>
          </a:p>
          <a:p>
            <a:pPr marL="1714500" lvl="2" indent="-342900">
              <a:buFont typeface="Arial" panose="020B0604020202020204" pitchFamily="34" charset="0"/>
              <a:buChar char="•"/>
            </a:pPr>
            <a:r>
              <a:rPr lang="nl-NL" sz="2200" i="1" dirty="0"/>
              <a:t>BIJNA NIET MOGELIJK IN BELGIE</a:t>
            </a:r>
          </a:p>
          <a:p>
            <a:pPr marL="285750" indent="-285750">
              <a:buFont typeface="Arial" panose="020B0604020202020204" pitchFamily="34" charset="0"/>
              <a:buChar char="•"/>
            </a:pPr>
            <a:r>
              <a:rPr lang="nl-NL" sz="2400" b="1" dirty="0"/>
              <a:t>Rolling black-out:</a:t>
            </a:r>
          </a:p>
          <a:p>
            <a:pPr marL="1028700" lvl="1" indent="-342900">
              <a:buFont typeface="Arial" panose="020B0604020202020204" pitchFamily="34" charset="0"/>
              <a:buChar char="•"/>
            </a:pPr>
            <a:r>
              <a:rPr lang="nl-NL" sz="2200" b="1" dirty="0"/>
              <a:t> </a:t>
            </a:r>
            <a:r>
              <a:rPr lang="nl-NL" sz="2200" dirty="0"/>
              <a:t>Gecontroleerde en meestal voorbereide onderbreking van werking. </a:t>
            </a:r>
          </a:p>
          <a:p>
            <a:pPr marL="1028700" lvl="1" indent="-342900">
              <a:buFont typeface="Arial" panose="020B0604020202020204" pitchFamily="34" charset="0"/>
              <a:buChar char="•"/>
            </a:pPr>
            <a:r>
              <a:rPr lang="nl-NL" sz="2200" dirty="0"/>
              <a:t>Voorhand verwittigen mogelijk </a:t>
            </a:r>
          </a:p>
          <a:p>
            <a:pPr marL="1028700" lvl="1" indent="-342900">
              <a:buFont typeface="Arial" panose="020B0604020202020204" pitchFamily="34" charset="0"/>
              <a:buChar char="•"/>
            </a:pPr>
            <a:r>
              <a:rPr lang="nl-NL" sz="2200" dirty="0"/>
              <a:t> Duur ligt op voorhand relatief vast. </a:t>
            </a:r>
          </a:p>
          <a:p>
            <a:pPr marL="1028700" lvl="1" indent="-342900">
              <a:buFont typeface="Arial" panose="020B0604020202020204" pitchFamily="34" charset="0"/>
              <a:buChar char="•"/>
            </a:pPr>
            <a:r>
              <a:rPr lang="nl-NL" sz="2200" dirty="0"/>
              <a:t>Mogelijk in een zware winter volgens het afschakelplan (vb. van 5 tot 8)</a:t>
            </a:r>
          </a:p>
          <a:p>
            <a:pPr marL="1028700" lvl="1" indent="-342900">
              <a:buFont typeface="Arial" panose="020B0604020202020204" pitchFamily="34" charset="0"/>
              <a:buChar char="•"/>
            </a:pPr>
            <a:r>
              <a:rPr lang="nl-NL" sz="2200" dirty="0"/>
              <a:t>Ook automatische inschakeling van afschakelplan mogelijk bij fout op HS-net. Moet om de kans op een black-out te voorkomen</a:t>
            </a:r>
          </a:p>
          <a:p>
            <a:pPr marL="285750" indent="-285750">
              <a:buFont typeface="Arial" panose="020B0604020202020204" pitchFamily="34" charset="0"/>
              <a:buChar char="•"/>
            </a:pPr>
            <a:r>
              <a:rPr lang="nl-NL" sz="2400" b="1" dirty="0" err="1"/>
              <a:t>Brownout</a:t>
            </a:r>
            <a:r>
              <a:rPr lang="nl-NL" sz="2400" b="1" dirty="0"/>
              <a:t>:</a:t>
            </a:r>
          </a:p>
          <a:p>
            <a:pPr marL="1028700" lvl="1" indent="-342900">
              <a:buFont typeface="Arial" panose="020B0604020202020204" pitchFamily="34" charset="0"/>
              <a:buChar char="•"/>
            </a:pPr>
            <a:r>
              <a:rPr lang="nl-NL" sz="2200" dirty="0"/>
              <a:t>Gedeeltelijke, tijdelijke reductie van het systeemvermogen of van de totale systeemcapaciteit</a:t>
            </a:r>
          </a:p>
          <a:p>
            <a:pPr marL="1028700" lvl="1" indent="-342900">
              <a:buFont typeface="Arial" panose="020B0604020202020204" pitchFamily="34" charset="0"/>
              <a:buChar char="•"/>
            </a:pPr>
            <a:r>
              <a:rPr lang="nl-NL" sz="2200" dirty="0"/>
              <a:t>Oplossing voor voorkomen black-out of rolling black out.</a:t>
            </a:r>
          </a:p>
          <a:p>
            <a:pPr marL="1028700" lvl="1" indent="-342900">
              <a:buFont typeface="Arial" panose="020B0604020202020204" pitchFamily="34" charset="0"/>
              <a:buChar char="•"/>
            </a:pPr>
            <a:r>
              <a:rPr lang="nl-NL" sz="2200" dirty="0"/>
              <a:t>Minimale impact op verlichting en verwarming, vb. spanning verlagen (slecht voor motoren)</a:t>
            </a:r>
          </a:p>
          <a:p>
            <a:endParaRPr lang="en-US" sz="2200" dirty="0"/>
          </a:p>
        </p:txBody>
      </p:sp>
      <p:sp>
        <p:nvSpPr>
          <p:cNvPr id="3" name="Title 2">
            <a:extLst>
              <a:ext uri="{FF2B5EF4-FFF2-40B4-BE49-F238E27FC236}">
                <a16:creationId xmlns:a16="http://schemas.microsoft.com/office/drawing/2014/main" id="{617B4139-94EC-B10E-FF46-9CD049109A49}"/>
              </a:ext>
            </a:extLst>
          </p:cNvPr>
          <p:cNvSpPr>
            <a:spLocks noGrp="1"/>
          </p:cNvSpPr>
          <p:nvPr>
            <p:ph type="title"/>
          </p:nvPr>
        </p:nvSpPr>
        <p:spPr/>
        <p:txBody>
          <a:bodyPr/>
          <a:lstStyle/>
          <a:p>
            <a:r>
              <a:rPr lang="en-US" dirty="0" err="1"/>
              <a:t>Inleiding</a:t>
            </a:r>
            <a:r>
              <a:rPr lang="en-US" dirty="0"/>
              <a:t> – </a:t>
            </a:r>
            <a:r>
              <a:rPr lang="en-US" dirty="0" err="1"/>
              <a:t>algemeen</a:t>
            </a:r>
            <a:endParaRPr lang="en-US" dirty="0"/>
          </a:p>
        </p:txBody>
      </p:sp>
      <p:sp>
        <p:nvSpPr>
          <p:cNvPr id="4" name="Date Placeholder 3">
            <a:extLst>
              <a:ext uri="{FF2B5EF4-FFF2-40B4-BE49-F238E27FC236}">
                <a16:creationId xmlns:a16="http://schemas.microsoft.com/office/drawing/2014/main" id="{88B7F8E5-AC01-5479-0EB4-273ECB41C70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EB5A49A-32F5-FFB1-96F2-D8C2D6A99707}"/>
              </a:ext>
            </a:extLst>
          </p:cNvPr>
          <p:cNvSpPr>
            <a:spLocks noGrp="1"/>
          </p:cNvSpPr>
          <p:nvPr>
            <p:ph type="sldNum" sz="quarter" idx="4"/>
          </p:nvPr>
        </p:nvSpPr>
        <p:spPr/>
        <p:txBody>
          <a:bodyPr/>
          <a:lstStyle/>
          <a:p>
            <a:fld id="{B7527A74-2D87-4307-9531-5A57D9647EEB}" type="slidenum">
              <a:rPr lang="nl-BE" smtClean="0"/>
              <a:pPr/>
              <a:t>9</a:t>
            </a:fld>
            <a:endParaRPr lang="nl-BE" dirty="0"/>
          </a:p>
        </p:txBody>
      </p:sp>
      <p:pic>
        <p:nvPicPr>
          <p:cNvPr id="9" name="Afbeelding 8">
            <a:extLst>
              <a:ext uri="{FF2B5EF4-FFF2-40B4-BE49-F238E27FC236}">
                <a16:creationId xmlns:a16="http://schemas.microsoft.com/office/drawing/2014/main" id="{0B4160AD-B0E5-E896-C1DC-DE1D7D3CC89F}"/>
              </a:ext>
            </a:extLst>
          </p:cNvPr>
          <p:cNvPicPr>
            <a:picLocks noChangeAspect="1"/>
          </p:cNvPicPr>
          <p:nvPr/>
        </p:nvPicPr>
        <p:blipFill>
          <a:blip r:embed="rId3"/>
          <a:stretch>
            <a:fillRect/>
          </a:stretch>
        </p:blipFill>
        <p:spPr>
          <a:xfrm>
            <a:off x="11430000" y="257417"/>
            <a:ext cx="6858000" cy="2904481"/>
          </a:xfrm>
          <a:prstGeom prst="rect">
            <a:avLst/>
          </a:prstGeom>
        </p:spPr>
      </p:pic>
      <p:pic>
        <p:nvPicPr>
          <p:cNvPr id="11" name="Afbeelding 10">
            <a:extLst>
              <a:ext uri="{FF2B5EF4-FFF2-40B4-BE49-F238E27FC236}">
                <a16:creationId xmlns:a16="http://schemas.microsoft.com/office/drawing/2014/main" id="{3398F550-D836-3727-8138-629D19A2DEDF}"/>
              </a:ext>
            </a:extLst>
          </p:cNvPr>
          <p:cNvPicPr>
            <a:picLocks noChangeAspect="1"/>
          </p:cNvPicPr>
          <p:nvPr/>
        </p:nvPicPr>
        <p:blipFill>
          <a:blip r:embed="rId4"/>
          <a:stretch>
            <a:fillRect/>
          </a:stretch>
        </p:blipFill>
        <p:spPr>
          <a:xfrm>
            <a:off x="11435220" y="3461776"/>
            <a:ext cx="6525232" cy="964884"/>
          </a:xfrm>
          <a:prstGeom prst="rect">
            <a:avLst/>
          </a:prstGeom>
        </p:spPr>
      </p:pic>
      <p:pic>
        <p:nvPicPr>
          <p:cNvPr id="13" name="Afbeelding 12">
            <a:extLst>
              <a:ext uri="{FF2B5EF4-FFF2-40B4-BE49-F238E27FC236}">
                <a16:creationId xmlns:a16="http://schemas.microsoft.com/office/drawing/2014/main" id="{96CD3E6C-75F9-9C7A-2A76-BD8BA1EF6A31}"/>
              </a:ext>
            </a:extLst>
          </p:cNvPr>
          <p:cNvPicPr>
            <a:picLocks noChangeAspect="1"/>
          </p:cNvPicPr>
          <p:nvPr/>
        </p:nvPicPr>
        <p:blipFill>
          <a:blip r:embed="rId5"/>
          <a:stretch>
            <a:fillRect/>
          </a:stretch>
        </p:blipFill>
        <p:spPr>
          <a:xfrm>
            <a:off x="15155909" y="4129669"/>
            <a:ext cx="3132091" cy="1303133"/>
          </a:xfrm>
          <a:prstGeom prst="rect">
            <a:avLst/>
          </a:prstGeom>
        </p:spPr>
      </p:pic>
      <p:pic>
        <p:nvPicPr>
          <p:cNvPr id="15" name="Afbeelding 14">
            <a:extLst>
              <a:ext uri="{FF2B5EF4-FFF2-40B4-BE49-F238E27FC236}">
                <a16:creationId xmlns:a16="http://schemas.microsoft.com/office/drawing/2014/main" id="{A502B144-0FD7-0473-5286-3EB6696BCE5B}"/>
              </a:ext>
            </a:extLst>
          </p:cNvPr>
          <p:cNvPicPr>
            <a:picLocks noChangeAspect="1"/>
          </p:cNvPicPr>
          <p:nvPr/>
        </p:nvPicPr>
        <p:blipFill>
          <a:blip r:embed="rId6"/>
          <a:stretch>
            <a:fillRect/>
          </a:stretch>
        </p:blipFill>
        <p:spPr>
          <a:xfrm>
            <a:off x="12663741" y="7196668"/>
            <a:ext cx="5624259" cy="2832916"/>
          </a:xfrm>
          <a:prstGeom prst="rect">
            <a:avLst/>
          </a:prstGeom>
        </p:spPr>
      </p:pic>
    </p:spTree>
    <p:extLst>
      <p:ext uri="{BB962C8B-B14F-4D97-AF65-F5344CB8AC3E}">
        <p14:creationId xmlns:p14="http://schemas.microsoft.com/office/powerpoint/2010/main" val="3536044517"/>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Basislettertype">
      <a:majorFont>
        <a:latin typeface="Calibri Light"/>
        <a:ea typeface=""/>
        <a:cs typeface=""/>
      </a:majorFont>
      <a:minorFont>
        <a:latin typeface="Calibri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Energiepijler.potx" id="{86A3AF2B-38CF-4294-A286-888D6E3B9013}" vid="{2C4957D8-FBA5-43F7-8819-F7EBD72A7CB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2FB5504A-7517-4B03-8ED2-0476C6A6F1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89D7BF5-FA67-45FF-A287-CE11E2521B25}">
  <ds:schemaRefs>
    <ds:schemaRef ds:uri="http://schemas.openxmlformats.org/package/2006/metadata/core-properties"/>
    <ds:schemaRef ds:uri="http://schemas.microsoft.com/office/2006/metadata/properties"/>
    <ds:schemaRef ds:uri="http://purl.org/dc/terms/"/>
    <ds:schemaRef ds:uri="http://purl.org/dc/dcmitype/"/>
    <ds:schemaRef ds:uri="http://schemas.microsoft.com/office/infopath/2007/PartnerControls"/>
    <ds:schemaRef ds:uri="http://schemas.microsoft.com/office/2006/documentManagement/types"/>
    <ds:schemaRef ds:uri="ce6df1c5-48ad-441c-b72a-0cef53d584f5"/>
    <ds:schemaRef ds:uri="http://www.w3.org/XML/1998/namespace"/>
    <ds:schemaRef ds:uri="128482ec-0431-40d5-ab26-89ea2a4f3ccd"/>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1. Inleiding</Template>
  <TotalTime>6285</TotalTime>
  <Words>3754</Words>
  <Application>Microsoft Office PowerPoint</Application>
  <PresentationFormat>Custom</PresentationFormat>
  <Paragraphs>763</Paragraphs>
  <Slides>60</Slides>
  <Notes>11</Notes>
  <HiddenSlides>10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Arial Rounded MT Bold</vt:lpstr>
      <vt:lpstr>Calibri</vt:lpstr>
      <vt:lpstr>Calibri Light</vt:lpstr>
      <vt:lpstr>Wingdings</vt:lpstr>
      <vt:lpstr>Howest NL</vt:lpstr>
      <vt:lpstr>Pijler Energie  Vak: Elektriciteitsproductie – en distributie</vt:lpstr>
      <vt:lpstr>Inhoudsopgave</vt:lpstr>
      <vt:lpstr>Inleiding – wat denken jullie?</vt:lpstr>
      <vt:lpstr>Inleiding – algemeen</vt:lpstr>
      <vt:lpstr>Inleiding – algemeen</vt:lpstr>
      <vt:lpstr>Inleiding – algemeen</vt:lpstr>
      <vt:lpstr>Inleiding – algemeen</vt:lpstr>
      <vt:lpstr>Inleiding – algemeen</vt:lpstr>
      <vt:lpstr>Inleiding – algemeen</vt:lpstr>
      <vt:lpstr>Inleiding – kernenergie in België</vt:lpstr>
      <vt:lpstr>Inleiding – kernenergie in België</vt:lpstr>
      <vt:lpstr>Inleiding – kernenergie in België</vt:lpstr>
      <vt:lpstr>Inhoudsopgave</vt:lpstr>
      <vt:lpstr>Inleiding – centrale energieproductie </vt:lpstr>
      <vt:lpstr>Inleiding – centrale energieproductie </vt:lpstr>
      <vt:lpstr>Inleiding – centrale energieproductie </vt:lpstr>
      <vt:lpstr>Inhoudsopgave</vt:lpstr>
      <vt:lpstr>Centrales – kerncentrales </vt:lpstr>
      <vt:lpstr>Centrales – kerncentrales </vt:lpstr>
      <vt:lpstr>Centrales – kerncentrales </vt:lpstr>
      <vt:lpstr>Centrales – kerncentrales </vt:lpstr>
      <vt:lpstr>Centrales – kerncentrales </vt:lpstr>
      <vt:lpstr>Centrales – kerncentrales </vt:lpstr>
      <vt:lpstr>Centrales – kerncentrales </vt:lpstr>
      <vt:lpstr>Centrales – kerncentrales </vt:lpstr>
      <vt:lpstr>Inhoudsopgave</vt:lpstr>
      <vt:lpstr>Centrales – thermische centrale </vt:lpstr>
      <vt:lpstr>Centrales – thermische centrale </vt:lpstr>
      <vt:lpstr>Centrales – thermische centrale </vt:lpstr>
      <vt:lpstr>Centrales – thermische centrale </vt:lpstr>
      <vt:lpstr>Centrales – thermische centrale </vt:lpstr>
      <vt:lpstr>Centrales – thermische centrale </vt:lpstr>
      <vt:lpstr>Inhoudsopgave</vt:lpstr>
      <vt:lpstr>Centrales – STEG (stoom- en gascentrale)</vt:lpstr>
      <vt:lpstr>Centrales – STEG (stoom- en gascentrale)</vt:lpstr>
      <vt:lpstr>Centrales – STEG (stoom- en gascentrale)</vt:lpstr>
      <vt:lpstr>Centrales – STEG (stoom- en gascentrale)</vt:lpstr>
      <vt:lpstr>Centrales – STEG (stoom- en gascentrale)</vt:lpstr>
      <vt:lpstr>Inhoudsopgave</vt:lpstr>
      <vt:lpstr>Centrales – Hydro centrale</vt:lpstr>
      <vt:lpstr>Centrales – Hydro centrale</vt:lpstr>
      <vt:lpstr>Centrales – Hydro centrale</vt:lpstr>
      <vt:lpstr>Centrales – Hydro centrale</vt:lpstr>
      <vt:lpstr>Inhoudsopgave</vt:lpstr>
      <vt:lpstr>Centrales – andere centrales</vt:lpstr>
      <vt:lpstr>Inhoudsopgave</vt:lpstr>
      <vt:lpstr>Transport en distributie</vt:lpstr>
      <vt:lpstr>Transport en distributie</vt:lpstr>
      <vt:lpstr>Transport en distributie</vt:lpstr>
      <vt:lpstr>Transport en distributie</vt:lpstr>
      <vt:lpstr>Inhoudsopgave</vt:lpstr>
      <vt:lpstr>Structuur van elektriciteitsnetten – straalnet  </vt:lpstr>
      <vt:lpstr>Structuur van elektriciteitsnetten – ringnet  </vt:lpstr>
      <vt:lpstr>Structuur van elektriciteitsnetten – vermaasd net  </vt:lpstr>
      <vt:lpstr>Inhoudsopgave</vt:lpstr>
      <vt:lpstr>Spelers op de energiemarkt</vt:lpstr>
      <vt:lpstr>Spelers op de energiemarkt</vt:lpstr>
      <vt:lpstr>Spelers op de energiemarkt</vt:lpstr>
      <vt:lpstr>Spelers op de energiemarkt</vt:lpstr>
      <vt:lpstr>Spelers op de energiemarkt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Pijler Energie  Vak: Elektriciteitsproductie – en distributie</dc:title>
  <dc:creator>Van Ryckeghem Jurgen</dc:creator>
  <cp:lastModifiedBy>Giquardo Vandaele</cp:lastModifiedBy>
  <cp:revision>9</cp:revision>
  <dcterms:created xsi:type="dcterms:W3CDTF">2023-11-24T07:56:46Z</dcterms:created>
  <dcterms:modified xsi:type="dcterms:W3CDTF">2025-10-03T10:30:36Z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